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8"/>
  </p:notesMasterIdLst>
  <p:handoutMasterIdLst>
    <p:handoutMasterId r:id="rId49"/>
  </p:handoutMasterIdLst>
  <p:sldIdLst>
    <p:sldId id="256" r:id="rId5"/>
    <p:sldId id="283" r:id="rId6"/>
    <p:sldId id="259" r:id="rId7"/>
    <p:sldId id="263" r:id="rId8"/>
    <p:sldId id="304" r:id="rId9"/>
    <p:sldId id="306" r:id="rId10"/>
    <p:sldId id="305" r:id="rId11"/>
    <p:sldId id="308" r:id="rId12"/>
    <p:sldId id="309" r:id="rId13"/>
    <p:sldId id="310" r:id="rId14"/>
    <p:sldId id="302" r:id="rId15"/>
    <p:sldId id="303" r:id="rId16"/>
    <p:sldId id="284" r:id="rId17"/>
    <p:sldId id="261" r:id="rId18"/>
    <p:sldId id="285" r:id="rId19"/>
    <p:sldId id="286" r:id="rId20"/>
    <p:sldId id="287" r:id="rId21"/>
    <p:sldId id="288" r:id="rId22"/>
    <p:sldId id="291" r:id="rId23"/>
    <p:sldId id="298" r:id="rId24"/>
    <p:sldId id="299" r:id="rId25"/>
    <p:sldId id="300" r:id="rId26"/>
    <p:sldId id="289" r:id="rId27"/>
    <p:sldId id="292" r:id="rId28"/>
    <p:sldId id="293" r:id="rId29"/>
    <p:sldId id="307" r:id="rId30"/>
    <p:sldId id="297" r:id="rId31"/>
    <p:sldId id="290" r:id="rId32"/>
    <p:sldId id="294" r:id="rId33"/>
    <p:sldId id="295" r:id="rId34"/>
    <p:sldId id="296" r:id="rId35"/>
    <p:sldId id="301" r:id="rId36"/>
    <p:sldId id="258" r:id="rId37"/>
    <p:sldId id="260" r:id="rId38"/>
    <p:sldId id="262" r:id="rId39"/>
    <p:sldId id="264" r:id="rId40"/>
    <p:sldId id="265" r:id="rId41"/>
    <p:sldId id="266" r:id="rId42"/>
    <p:sldId id="267" r:id="rId43"/>
    <p:sldId id="270" r:id="rId44"/>
    <p:sldId id="268" r:id="rId45"/>
    <p:sldId id="269" r:id="rId46"/>
    <p:sldId id="282" r:id="rId47"/>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C6FD"/>
    <a:srgbClr val="79AE02"/>
    <a:srgbClr val="067F9C"/>
    <a:srgbClr val="014E52"/>
    <a:srgbClr val="0C596D"/>
    <a:srgbClr val="03556D"/>
    <a:srgbClr val="145C72"/>
    <a:srgbClr val="0000A4"/>
    <a:srgbClr val="1ABEEB"/>
    <a:srgbClr val="1DA9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7" autoAdjust="0"/>
    <p:restoredTop sz="94150" autoAdjust="0"/>
  </p:normalViewPr>
  <p:slideViewPr>
    <p:cSldViewPr snapToGrid="0">
      <p:cViewPr varScale="1">
        <p:scale>
          <a:sx n="47" d="100"/>
          <a:sy n="47" d="100"/>
        </p:scale>
        <p:origin x="78" y="5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05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62" b="0" i="0" u="none" strike="noStrike" kern="1200" spc="0" baseline="0" noProof="0">
                <a:solidFill>
                  <a:schemeClr val="tx1">
                    <a:lumMod val="65000"/>
                    <a:lumOff val="35000"/>
                  </a:schemeClr>
                </a:solidFill>
                <a:latin typeface="+mn-lt"/>
                <a:ea typeface="+mn-ea"/>
                <a:cs typeface="+mn-cs"/>
              </a:defRPr>
            </a:pPr>
            <a:r>
              <a:rPr lang="it-IT" b="1" noProof="0" dirty="0"/>
              <a:t>Didascalia</a:t>
            </a:r>
          </a:p>
        </c:rich>
      </c:tx>
      <c:overlay val="0"/>
      <c:spPr>
        <a:noFill/>
        <a:ln>
          <a:noFill/>
        </a:ln>
        <a:effectLst/>
      </c:spPr>
      <c:txPr>
        <a:bodyPr rot="0" spcFirstLastPara="1" vertOverflow="ellipsis" vert="horz" wrap="square" anchor="ctr" anchorCtr="1"/>
        <a:lstStyle/>
        <a:p>
          <a:pPr>
            <a:defRPr lang="it-IT" sz="1862" b="0" i="0" u="none" strike="noStrike" kern="1200" spc="0" baseline="0" noProof="0">
              <a:solidFill>
                <a:schemeClr val="tx1">
                  <a:lumMod val="65000"/>
                  <a:lumOff val="35000"/>
                </a:schemeClr>
              </a:solidFill>
              <a:latin typeface="+mn-lt"/>
              <a:ea typeface="+mn-ea"/>
              <a:cs typeface="+mn-cs"/>
            </a:defRPr>
          </a:pPr>
          <a:endParaRPr lang="it-IT"/>
        </a:p>
      </c:txPr>
    </c:title>
    <c:autoTitleDeleted val="0"/>
    <c:plotArea>
      <c:layout/>
      <c:doughnutChart>
        <c:varyColors val="1"/>
        <c:ser>
          <c:idx val="0"/>
          <c:order val="0"/>
          <c:tx>
            <c:strRef>
              <c:f>Sheet1!$B$1</c:f>
              <c:strCache>
                <c:ptCount val="1"/>
                <c:pt idx="0">
                  <c:v>Vendite</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0792-4213-B54E-42068A9219AF}"/>
              </c:ext>
            </c:extLst>
          </c:dPt>
          <c:dPt>
            <c:idx val="1"/>
            <c:bubble3D val="0"/>
            <c:spPr>
              <a:solidFill>
                <a:schemeClr val="accent1"/>
              </a:solidFill>
              <a:ln w="19050">
                <a:noFill/>
              </a:ln>
              <a:effectLst/>
            </c:spPr>
            <c:extLst>
              <c:ext xmlns:c16="http://schemas.microsoft.com/office/drawing/2014/chart" uri="{C3380CC4-5D6E-409C-BE32-E72D297353CC}">
                <c16:uniqueId val="{00000002-CD10-4B6D-B9B0-7B406B47A316}"/>
              </c:ext>
            </c:extLst>
          </c:dPt>
          <c:dPt>
            <c:idx val="2"/>
            <c:bubble3D val="0"/>
            <c:spPr>
              <a:solidFill>
                <a:schemeClr val="accent6"/>
              </a:solidFill>
              <a:ln w="19050">
                <a:noFill/>
              </a:ln>
              <a:effectLst/>
            </c:spPr>
            <c:extLst>
              <c:ext xmlns:c16="http://schemas.microsoft.com/office/drawing/2014/chart" uri="{C3380CC4-5D6E-409C-BE32-E72D297353CC}">
                <c16:uniqueId val="{00000001-CD10-4B6D-B9B0-7B406B47A316}"/>
              </c:ext>
            </c:extLst>
          </c:dPt>
          <c:dPt>
            <c:idx val="3"/>
            <c:bubble3D val="0"/>
            <c:spPr>
              <a:solidFill>
                <a:schemeClr val="accent5"/>
              </a:solidFill>
              <a:ln w="19050">
                <a:noFill/>
              </a:ln>
              <a:effectLst/>
            </c:spPr>
            <c:extLst>
              <c:ext xmlns:c16="http://schemas.microsoft.com/office/drawing/2014/chart" uri="{C3380CC4-5D6E-409C-BE32-E72D297353CC}">
                <c16:uniqueId val="{00000007-0792-4213-B54E-42068A9219AF}"/>
              </c:ext>
            </c:extLst>
          </c:dPt>
          <c:cat>
            <c:strRef>
              <c:f>Sheet1!$A$2:$A$5</c:f>
              <c:strCache>
                <c:ptCount val="4"/>
                <c:pt idx="0">
                  <c:v>1° trim</c:v>
                </c:pt>
                <c:pt idx="1">
                  <c:v>2° trim</c:v>
                </c:pt>
                <c:pt idx="2">
                  <c:v>3° trim</c:v>
                </c:pt>
                <c:pt idx="3">
                  <c:v>4°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CD10-4B6D-B9B0-7B406B47A316}"/>
            </c:ext>
          </c:extLst>
        </c:ser>
        <c:dLbls>
          <c:showLegendKey val="0"/>
          <c:showVal val="0"/>
          <c:showCatName val="0"/>
          <c:showSerName val="0"/>
          <c:showPercent val="0"/>
          <c:showBubbleSize val="0"/>
          <c:showLeaderLines val="1"/>
        </c:dLbls>
        <c:firstSliceAng val="0"/>
        <c:holeSize val="79"/>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lang="it-IT" sz="1197" b="0" i="0" u="none" strike="noStrike" kern="1200" baseline="0" noProof="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it-IT" sz="1800" b="1" i="0" u="none" strike="noStrike" kern="1200" spc="0" baseline="0" noProof="0">
                <a:solidFill>
                  <a:schemeClr val="tx1">
                    <a:lumMod val="65000"/>
                    <a:lumOff val="35000"/>
                  </a:schemeClr>
                </a:solidFill>
                <a:latin typeface="+mn-lt"/>
                <a:ea typeface="+mn-ea"/>
                <a:cs typeface="+mn-cs"/>
              </a:defRPr>
            </a:pPr>
            <a:r>
              <a:rPr lang="it-IT" sz="1800" b="1" noProof="0" dirty="0"/>
              <a:t>Didascalia</a:t>
            </a:r>
          </a:p>
        </c:rich>
      </c:tx>
      <c:overlay val="0"/>
      <c:spPr>
        <a:noFill/>
        <a:ln>
          <a:noFill/>
        </a:ln>
        <a:effectLst/>
      </c:spPr>
      <c:txPr>
        <a:bodyPr rot="0" spcFirstLastPara="1" vertOverflow="ellipsis" vert="horz" wrap="square" anchor="ctr" anchorCtr="1"/>
        <a:lstStyle/>
        <a:p>
          <a:pPr>
            <a:defRPr lang="it-IT" sz="1800" b="1" i="0" u="none" strike="noStrike" kern="1200" spc="0" baseline="0" noProof="0">
              <a:solidFill>
                <a:schemeClr val="tx1">
                  <a:lumMod val="65000"/>
                  <a:lumOff val="35000"/>
                </a:schemeClr>
              </a:solidFill>
              <a:latin typeface="+mn-lt"/>
              <a:ea typeface="+mn-ea"/>
              <a:cs typeface="+mn-cs"/>
            </a:defRPr>
          </a:pPr>
          <a:endParaRPr lang="it-IT"/>
        </a:p>
      </c:txPr>
    </c:title>
    <c:autoTitleDeleted val="0"/>
    <c:plotArea>
      <c:layout/>
      <c:barChart>
        <c:barDir val="bar"/>
        <c:grouping val="clustered"/>
        <c:varyColors val="0"/>
        <c:ser>
          <c:idx val="0"/>
          <c:order val="0"/>
          <c:tx>
            <c:strRef>
              <c:f>Sheet1!$B$1</c:f>
              <c:strCache>
                <c:ptCount val="1"/>
                <c:pt idx="0">
                  <c:v>Serie 1</c:v>
                </c:pt>
              </c:strCache>
            </c:strRef>
          </c:tx>
          <c:spPr>
            <a:solidFill>
              <a:schemeClr val="accent1"/>
            </a:solidFill>
            <a:ln>
              <a:noFill/>
            </a:ln>
            <a:effectLst/>
          </c:spPr>
          <c:invertIfNegative val="0"/>
          <c:cat>
            <c:strRef>
              <c:f>Sheet1!$A$2:$A$5</c:f>
              <c:strCache>
                <c:ptCount val="4"/>
                <c:pt idx="0">
                  <c:v>Categoria 1</c:v>
                </c:pt>
                <c:pt idx="1">
                  <c:v>Categoria 2</c:v>
                </c:pt>
                <c:pt idx="2">
                  <c:v>Categoria 3</c:v>
                </c:pt>
                <c:pt idx="3">
                  <c:v>Categoria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9C2-4571-AD83-9194AECAF5BE}"/>
            </c:ext>
          </c:extLst>
        </c:ser>
        <c:ser>
          <c:idx val="2"/>
          <c:order val="1"/>
          <c:tx>
            <c:strRef>
              <c:f>Sheet1!$C$1</c:f>
              <c:strCache>
                <c:ptCount val="1"/>
                <c:pt idx="0">
                  <c:v>Serie 2</c:v>
                </c:pt>
              </c:strCache>
            </c:strRef>
          </c:tx>
          <c:spPr>
            <a:solidFill>
              <a:schemeClr val="accent3"/>
            </a:solidFill>
            <a:ln>
              <a:noFill/>
            </a:ln>
            <a:effectLst/>
          </c:spPr>
          <c:invertIfNegative val="0"/>
          <c:cat>
            <c:strRef>
              <c:f>Sheet1!$A$2:$A$5</c:f>
              <c:strCache>
                <c:ptCount val="4"/>
                <c:pt idx="0">
                  <c:v>Categoria 1</c:v>
                </c:pt>
                <c:pt idx="1">
                  <c:v>Categoria 2</c:v>
                </c:pt>
                <c:pt idx="2">
                  <c:v>Categoria 3</c:v>
                </c:pt>
                <c:pt idx="3">
                  <c:v>Categoria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2-79C2-4571-AD83-9194AECAF5BE}"/>
            </c:ext>
          </c:extLst>
        </c:ser>
        <c:ser>
          <c:idx val="1"/>
          <c:order val="2"/>
          <c:tx>
            <c:strRef>
              <c:f>Sheet1!$D$1</c:f>
              <c:strCache>
                <c:ptCount val="1"/>
                <c:pt idx="0">
                  <c:v>Serie 3</c:v>
                </c:pt>
              </c:strCache>
            </c:strRef>
          </c:tx>
          <c:spPr>
            <a:pattFill prst="pct75">
              <a:fgClr>
                <a:schemeClr val="accent6"/>
              </a:fgClr>
              <a:bgClr>
                <a:schemeClr val="accent1"/>
              </a:bgClr>
            </a:pattFill>
            <a:ln>
              <a:noFill/>
            </a:ln>
            <a:effectLst/>
          </c:spPr>
          <c:invertIfNegative val="0"/>
          <c:cat>
            <c:strRef>
              <c:f>Sheet1!$A$2:$A$5</c:f>
              <c:strCache>
                <c:ptCount val="4"/>
                <c:pt idx="0">
                  <c:v>Categoria 1</c:v>
                </c:pt>
                <c:pt idx="1">
                  <c:v>Categoria 2</c:v>
                </c:pt>
                <c:pt idx="2">
                  <c:v>Categoria 3</c:v>
                </c:pt>
                <c:pt idx="3">
                  <c:v>Categoria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0-F70C-473E-AB99-D67427E2AC7B}"/>
            </c:ext>
          </c:extLst>
        </c:ser>
        <c:dLbls>
          <c:showLegendKey val="0"/>
          <c:showVal val="0"/>
          <c:showCatName val="0"/>
          <c:showSerName val="0"/>
          <c:showPercent val="0"/>
          <c:showBubbleSize val="0"/>
        </c:dLbls>
        <c:gapWidth val="182"/>
        <c:axId val="634375104"/>
        <c:axId val="634375760"/>
      </c:barChart>
      <c:catAx>
        <c:axId val="634375104"/>
        <c:scaling>
          <c:orientation val="minMax"/>
        </c:scaling>
        <c:delete val="0"/>
        <c:axPos val="l"/>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it-IT" sz="1197" b="0" i="0" u="none" strike="noStrike" kern="1200" baseline="0" noProof="0">
                <a:solidFill>
                  <a:schemeClr val="tx1">
                    <a:lumMod val="65000"/>
                    <a:lumOff val="35000"/>
                  </a:schemeClr>
                </a:solidFill>
                <a:latin typeface="+mn-lt"/>
                <a:ea typeface="+mn-ea"/>
                <a:cs typeface="+mn-cs"/>
              </a:defRPr>
            </a:pPr>
            <a:endParaRPr lang="it-IT"/>
          </a:p>
        </c:txPr>
        <c:crossAx val="634375760"/>
        <c:crosses val="autoZero"/>
        <c:auto val="1"/>
        <c:lblAlgn val="ctr"/>
        <c:lblOffset val="100"/>
        <c:noMultiLvlLbl val="0"/>
      </c:catAx>
      <c:valAx>
        <c:axId val="634375760"/>
        <c:scaling>
          <c:orientation val="minMax"/>
        </c:scaling>
        <c:delete val="0"/>
        <c:axPos val="b"/>
        <c:numFmt formatCode="General" sourceLinked="1"/>
        <c:majorTickMark val="none"/>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lang="it-IT" sz="1197" b="0" i="0" u="none" strike="noStrike" kern="1200" baseline="0" noProof="0">
                <a:solidFill>
                  <a:schemeClr val="tx1">
                    <a:lumMod val="65000"/>
                    <a:lumOff val="35000"/>
                  </a:schemeClr>
                </a:solidFill>
                <a:latin typeface="+mn-lt"/>
                <a:ea typeface="+mn-ea"/>
                <a:cs typeface="+mn-cs"/>
              </a:defRPr>
            </a:pPr>
            <a:endParaRPr lang="it-IT"/>
          </a:p>
        </c:txPr>
        <c:crossAx val="634375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it-IT" sz="1197" b="0" i="0" u="none" strike="noStrike" kern="1200" baseline="0" noProof="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486517A-D7C5-47CC-A25F-4444949625A4}" type="datetime1">
              <a:rPr lang="it-IT" smtClean="0"/>
              <a:t>01/02/2020</a:t>
            </a:fld>
            <a:endParaRPr lang="it-IT"/>
          </a:p>
        </p:txBody>
      </p:sp>
      <p:sp>
        <p:nvSpPr>
          <p:cNvPr id="4" name="Segnaposto piè di pagina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E62C3C4-9460-4343-9283-24A378E2714B}" type="slidenum">
              <a:rPr lang="it-IT" smtClean="0"/>
              <a:t>‹N›</a:t>
            </a:fld>
            <a:endParaRPr lang="it-IT"/>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72DC3E1-4820-4B64-B990-34825062F3CA}" type="datetime1">
              <a:rPr lang="it-IT" noProof="0" smtClean="0"/>
              <a:t>01/02/2020</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6DE8F2A-B3D4-43F2-B39B-CD77F64A1950}" type="slidenum">
              <a:rPr lang="it-IT" noProof="0" smtClean="0"/>
              <a:t>‹N›</a:t>
            </a:fld>
            <a:endParaRPr lang="it-IT" noProof="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a:t>
            </a:fld>
            <a:endParaRPr lang="it-IT"/>
          </a:p>
        </p:txBody>
      </p:sp>
    </p:spTree>
    <p:extLst>
      <p:ext uri="{BB962C8B-B14F-4D97-AF65-F5344CB8AC3E}">
        <p14:creationId xmlns:p14="http://schemas.microsoft.com/office/powerpoint/2010/main" val="1681437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10</a:t>
            </a:fld>
            <a:endParaRPr lang="it-IT"/>
          </a:p>
        </p:txBody>
      </p:sp>
    </p:spTree>
    <p:extLst>
      <p:ext uri="{BB962C8B-B14F-4D97-AF65-F5344CB8AC3E}">
        <p14:creationId xmlns:p14="http://schemas.microsoft.com/office/powerpoint/2010/main" val="2396577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11</a:t>
            </a:fld>
            <a:endParaRPr lang="it-IT"/>
          </a:p>
        </p:txBody>
      </p:sp>
    </p:spTree>
    <p:extLst>
      <p:ext uri="{BB962C8B-B14F-4D97-AF65-F5344CB8AC3E}">
        <p14:creationId xmlns:p14="http://schemas.microsoft.com/office/powerpoint/2010/main" val="1925355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12</a:t>
            </a:fld>
            <a:endParaRPr lang="it-IT"/>
          </a:p>
        </p:txBody>
      </p:sp>
    </p:spTree>
    <p:extLst>
      <p:ext uri="{BB962C8B-B14F-4D97-AF65-F5344CB8AC3E}">
        <p14:creationId xmlns:p14="http://schemas.microsoft.com/office/powerpoint/2010/main" val="1152903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13</a:t>
            </a:fld>
            <a:endParaRPr lang="it-IT"/>
          </a:p>
        </p:txBody>
      </p:sp>
    </p:spTree>
    <p:extLst>
      <p:ext uri="{BB962C8B-B14F-4D97-AF65-F5344CB8AC3E}">
        <p14:creationId xmlns:p14="http://schemas.microsoft.com/office/powerpoint/2010/main" val="743233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14</a:t>
            </a:fld>
            <a:endParaRPr lang="it-IT"/>
          </a:p>
        </p:txBody>
      </p:sp>
    </p:spTree>
    <p:extLst>
      <p:ext uri="{BB962C8B-B14F-4D97-AF65-F5344CB8AC3E}">
        <p14:creationId xmlns:p14="http://schemas.microsoft.com/office/powerpoint/2010/main" val="707722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15</a:t>
            </a:fld>
            <a:endParaRPr lang="it-IT"/>
          </a:p>
        </p:txBody>
      </p:sp>
    </p:spTree>
    <p:extLst>
      <p:ext uri="{BB962C8B-B14F-4D97-AF65-F5344CB8AC3E}">
        <p14:creationId xmlns:p14="http://schemas.microsoft.com/office/powerpoint/2010/main" val="51711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16</a:t>
            </a:fld>
            <a:endParaRPr lang="it-IT"/>
          </a:p>
        </p:txBody>
      </p:sp>
    </p:spTree>
    <p:extLst>
      <p:ext uri="{BB962C8B-B14F-4D97-AF65-F5344CB8AC3E}">
        <p14:creationId xmlns:p14="http://schemas.microsoft.com/office/powerpoint/2010/main" val="3858131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17</a:t>
            </a:fld>
            <a:endParaRPr lang="it-IT"/>
          </a:p>
        </p:txBody>
      </p:sp>
    </p:spTree>
    <p:extLst>
      <p:ext uri="{BB962C8B-B14F-4D97-AF65-F5344CB8AC3E}">
        <p14:creationId xmlns:p14="http://schemas.microsoft.com/office/powerpoint/2010/main" val="4273113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18</a:t>
            </a:fld>
            <a:endParaRPr lang="it-IT"/>
          </a:p>
        </p:txBody>
      </p:sp>
    </p:spTree>
    <p:extLst>
      <p:ext uri="{BB962C8B-B14F-4D97-AF65-F5344CB8AC3E}">
        <p14:creationId xmlns:p14="http://schemas.microsoft.com/office/powerpoint/2010/main" val="887207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19</a:t>
            </a:fld>
            <a:endParaRPr lang="it-IT"/>
          </a:p>
        </p:txBody>
      </p:sp>
    </p:spTree>
    <p:extLst>
      <p:ext uri="{BB962C8B-B14F-4D97-AF65-F5344CB8AC3E}">
        <p14:creationId xmlns:p14="http://schemas.microsoft.com/office/powerpoint/2010/main" val="1906639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a:t>
            </a:fld>
            <a:endParaRPr lang="it-IT"/>
          </a:p>
        </p:txBody>
      </p:sp>
    </p:spTree>
    <p:extLst>
      <p:ext uri="{BB962C8B-B14F-4D97-AF65-F5344CB8AC3E}">
        <p14:creationId xmlns:p14="http://schemas.microsoft.com/office/powerpoint/2010/main" val="2149068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20</a:t>
            </a:fld>
            <a:endParaRPr lang="it-IT"/>
          </a:p>
        </p:txBody>
      </p:sp>
    </p:spTree>
    <p:extLst>
      <p:ext uri="{BB962C8B-B14F-4D97-AF65-F5344CB8AC3E}">
        <p14:creationId xmlns:p14="http://schemas.microsoft.com/office/powerpoint/2010/main" val="3709153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21</a:t>
            </a:fld>
            <a:endParaRPr lang="it-IT"/>
          </a:p>
        </p:txBody>
      </p:sp>
    </p:spTree>
    <p:extLst>
      <p:ext uri="{BB962C8B-B14F-4D97-AF65-F5344CB8AC3E}">
        <p14:creationId xmlns:p14="http://schemas.microsoft.com/office/powerpoint/2010/main" val="3459358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22</a:t>
            </a:fld>
            <a:endParaRPr lang="it-IT"/>
          </a:p>
        </p:txBody>
      </p:sp>
    </p:spTree>
    <p:extLst>
      <p:ext uri="{BB962C8B-B14F-4D97-AF65-F5344CB8AC3E}">
        <p14:creationId xmlns:p14="http://schemas.microsoft.com/office/powerpoint/2010/main" val="3383036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23</a:t>
            </a:fld>
            <a:endParaRPr lang="it-IT"/>
          </a:p>
        </p:txBody>
      </p:sp>
    </p:spTree>
    <p:extLst>
      <p:ext uri="{BB962C8B-B14F-4D97-AF65-F5344CB8AC3E}">
        <p14:creationId xmlns:p14="http://schemas.microsoft.com/office/powerpoint/2010/main" val="4159850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24</a:t>
            </a:fld>
            <a:endParaRPr lang="it-IT"/>
          </a:p>
        </p:txBody>
      </p:sp>
    </p:spTree>
    <p:extLst>
      <p:ext uri="{BB962C8B-B14F-4D97-AF65-F5344CB8AC3E}">
        <p14:creationId xmlns:p14="http://schemas.microsoft.com/office/powerpoint/2010/main" val="4005071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25</a:t>
            </a:fld>
            <a:endParaRPr lang="it-IT"/>
          </a:p>
        </p:txBody>
      </p:sp>
    </p:spTree>
    <p:extLst>
      <p:ext uri="{BB962C8B-B14F-4D97-AF65-F5344CB8AC3E}">
        <p14:creationId xmlns:p14="http://schemas.microsoft.com/office/powerpoint/2010/main" val="2682352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26</a:t>
            </a:fld>
            <a:endParaRPr lang="it-IT"/>
          </a:p>
        </p:txBody>
      </p:sp>
    </p:spTree>
    <p:extLst>
      <p:ext uri="{BB962C8B-B14F-4D97-AF65-F5344CB8AC3E}">
        <p14:creationId xmlns:p14="http://schemas.microsoft.com/office/powerpoint/2010/main" val="3763505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27</a:t>
            </a:fld>
            <a:endParaRPr lang="it-IT"/>
          </a:p>
        </p:txBody>
      </p:sp>
    </p:spTree>
    <p:extLst>
      <p:ext uri="{BB962C8B-B14F-4D97-AF65-F5344CB8AC3E}">
        <p14:creationId xmlns:p14="http://schemas.microsoft.com/office/powerpoint/2010/main" val="4122730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28</a:t>
            </a:fld>
            <a:endParaRPr lang="it-IT"/>
          </a:p>
        </p:txBody>
      </p:sp>
    </p:spTree>
    <p:extLst>
      <p:ext uri="{BB962C8B-B14F-4D97-AF65-F5344CB8AC3E}">
        <p14:creationId xmlns:p14="http://schemas.microsoft.com/office/powerpoint/2010/main" val="1677931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29</a:t>
            </a:fld>
            <a:endParaRPr lang="it-IT"/>
          </a:p>
        </p:txBody>
      </p:sp>
    </p:spTree>
    <p:extLst>
      <p:ext uri="{BB962C8B-B14F-4D97-AF65-F5344CB8AC3E}">
        <p14:creationId xmlns:p14="http://schemas.microsoft.com/office/powerpoint/2010/main" val="78784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a:t>
            </a:fld>
            <a:endParaRPr lang="it-IT"/>
          </a:p>
        </p:txBody>
      </p:sp>
    </p:spTree>
    <p:extLst>
      <p:ext uri="{BB962C8B-B14F-4D97-AF65-F5344CB8AC3E}">
        <p14:creationId xmlns:p14="http://schemas.microsoft.com/office/powerpoint/2010/main" val="4108562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30</a:t>
            </a:fld>
            <a:endParaRPr lang="it-IT"/>
          </a:p>
        </p:txBody>
      </p:sp>
    </p:spTree>
    <p:extLst>
      <p:ext uri="{BB962C8B-B14F-4D97-AF65-F5344CB8AC3E}">
        <p14:creationId xmlns:p14="http://schemas.microsoft.com/office/powerpoint/2010/main" val="3377148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31</a:t>
            </a:fld>
            <a:endParaRPr lang="it-IT"/>
          </a:p>
        </p:txBody>
      </p:sp>
    </p:spTree>
    <p:extLst>
      <p:ext uri="{BB962C8B-B14F-4D97-AF65-F5344CB8AC3E}">
        <p14:creationId xmlns:p14="http://schemas.microsoft.com/office/powerpoint/2010/main" val="1538087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32</a:t>
            </a:fld>
            <a:endParaRPr lang="it-IT"/>
          </a:p>
        </p:txBody>
      </p:sp>
    </p:spTree>
    <p:extLst>
      <p:ext uri="{BB962C8B-B14F-4D97-AF65-F5344CB8AC3E}">
        <p14:creationId xmlns:p14="http://schemas.microsoft.com/office/powerpoint/2010/main" val="746163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33</a:t>
            </a:fld>
            <a:endParaRPr lang="it-IT"/>
          </a:p>
        </p:txBody>
      </p:sp>
    </p:spTree>
    <p:extLst>
      <p:ext uri="{BB962C8B-B14F-4D97-AF65-F5344CB8AC3E}">
        <p14:creationId xmlns:p14="http://schemas.microsoft.com/office/powerpoint/2010/main" val="1871392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34</a:t>
            </a:fld>
            <a:endParaRPr lang="it-IT"/>
          </a:p>
        </p:txBody>
      </p:sp>
    </p:spTree>
    <p:extLst>
      <p:ext uri="{BB962C8B-B14F-4D97-AF65-F5344CB8AC3E}">
        <p14:creationId xmlns:p14="http://schemas.microsoft.com/office/powerpoint/2010/main" val="1321077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35</a:t>
            </a:fld>
            <a:endParaRPr lang="it-IT"/>
          </a:p>
        </p:txBody>
      </p:sp>
    </p:spTree>
    <p:extLst>
      <p:ext uri="{BB962C8B-B14F-4D97-AF65-F5344CB8AC3E}">
        <p14:creationId xmlns:p14="http://schemas.microsoft.com/office/powerpoint/2010/main" val="2663247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36</a:t>
            </a:fld>
            <a:endParaRPr lang="it-IT"/>
          </a:p>
        </p:txBody>
      </p:sp>
    </p:spTree>
    <p:extLst>
      <p:ext uri="{BB962C8B-B14F-4D97-AF65-F5344CB8AC3E}">
        <p14:creationId xmlns:p14="http://schemas.microsoft.com/office/powerpoint/2010/main" val="1935414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37</a:t>
            </a:fld>
            <a:endParaRPr lang="it-IT"/>
          </a:p>
        </p:txBody>
      </p:sp>
    </p:spTree>
    <p:extLst>
      <p:ext uri="{BB962C8B-B14F-4D97-AF65-F5344CB8AC3E}">
        <p14:creationId xmlns:p14="http://schemas.microsoft.com/office/powerpoint/2010/main" val="170821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38</a:t>
            </a:fld>
            <a:endParaRPr lang="it-IT"/>
          </a:p>
        </p:txBody>
      </p:sp>
    </p:spTree>
    <p:extLst>
      <p:ext uri="{BB962C8B-B14F-4D97-AF65-F5344CB8AC3E}">
        <p14:creationId xmlns:p14="http://schemas.microsoft.com/office/powerpoint/2010/main" val="3222397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39</a:t>
            </a:fld>
            <a:endParaRPr lang="it-IT"/>
          </a:p>
        </p:txBody>
      </p:sp>
    </p:spTree>
    <p:extLst>
      <p:ext uri="{BB962C8B-B14F-4D97-AF65-F5344CB8AC3E}">
        <p14:creationId xmlns:p14="http://schemas.microsoft.com/office/powerpoint/2010/main" val="116138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a:t>
            </a:fld>
            <a:endParaRPr lang="it-IT"/>
          </a:p>
        </p:txBody>
      </p:sp>
    </p:spTree>
    <p:extLst>
      <p:ext uri="{BB962C8B-B14F-4D97-AF65-F5344CB8AC3E}">
        <p14:creationId xmlns:p14="http://schemas.microsoft.com/office/powerpoint/2010/main" val="2958786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40</a:t>
            </a:fld>
            <a:endParaRPr lang="it-IT"/>
          </a:p>
        </p:txBody>
      </p:sp>
    </p:spTree>
    <p:extLst>
      <p:ext uri="{BB962C8B-B14F-4D97-AF65-F5344CB8AC3E}">
        <p14:creationId xmlns:p14="http://schemas.microsoft.com/office/powerpoint/2010/main" val="944344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41</a:t>
            </a:fld>
            <a:endParaRPr lang="it-IT"/>
          </a:p>
        </p:txBody>
      </p:sp>
    </p:spTree>
    <p:extLst>
      <p:ext uri="{BB962C8B-B14F-4D97-AF65-F5344CB8AC3E}">
        <p14:creationId xmlns:p14="http://schemas.microsoft.com/office/powerpoint/2010/main" val="275118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42</a:t>
            </a:fld>
            <a:endParaRPr lang="it-IT"/>
          </a:p>
        </p:txBody>
      </p:sp>
    </p:spTree>
    <p:extLst>
      <p:ext uri="{BB962C8B-B14F-4D97-AF65-F5344CB8AC3E}">
        <p14:creationId xmlns:p14="http://schemas.microsoft.com/office/powerpoint/2010/main" val="3476779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43</a:t>
            </a:fld>
            <a:endParaRPr lang="it-IT"/>
          </a:p>
        </p:txBody>
      </p:sp>
    </p:spTree>
    <p:extLst>
      <p:ext uri="{BB962C8B-B14F-4D97-AF65-F5344CB8AC3E}">
        <p14:creationId xmlns:p14="http://schemas.microsoft.com/office/powerpoint/2010/main" val="141747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5</a:t>
            </a:fld>
            <a:endParaRPr lang="it-IT"/>
          </a:p>
        </p:txBody>
      </p:sp>
    </p:spTree>
    <p:extLst>
      <p:ext uri="{BB962C8B-B14F-4D97-AF65-F5344CB8AC3E}">
        <p14:creationId xmlns:p14="http://schemas.microsoft.com/office/powerpoint/2010/main" val="402727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6</a:t>
            </a:fld>
            <a:endParaRPr lang="it-IT"/>
          </a:p>
        </p:txBody>
      </p:sp>
    </p:spTree>
    <p:extLst>
      <p:ext uri="{BB962C8B-B14F-4D97-AF65-F5344CB8AC3E}">
        <p14:creationId xmlns:p14="http://schemas.microsoft.com/office/powerpoint/2010/main" val="3470261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7</a:t>
            </a:fld>
            <a:endParaRPr lang="it-IT"/>
          </a:p>
        </p:txBody>
      </p:sp>
    </p:spTree>
    <p:extLst>
      <p:ext uri="{BB962C8B-B14F-4D97-AF65-F5344CB8AC3E}">
        <p14:creationId xmlns:p14="http://schemas.microsoft.com/office/powerpoint/2010/main" val="4133970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8</a:t>
            </a:fld>
            <a:endParaRPr lang="it-IT"/>
          </a:p>
        </p:txBody>
      </p:sp>
    </p:spTree>
    <p:extLst>
      <p:ext uri="{BB962C8B-B14F-4D97-AF65-F5344CB8AC3E}">
        <p14:creationId xmlns:p14="http://schemas.microsoft.com/office/powerpoint/2010/main" val="3249918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F6DE8F2A-B3D4-43F2-B39B-CD77F64A1950}" type="slidenum">
              <a:rPr lang="it-IT" smtClean="0"/>
              <a:t>9</a:t>
            </a:fld>
            <a:endParaRPr lang="it-IT"/>
          </a:p>
        </p:txBody>
      </p:sp>
    </p:spTree>
    <p:extLst>
      <p:ext uri="{BB962C8B-B14F-4D97-AF65-F5344CB8AC3E}">
        <p14:creationId xmlns:p14="http://schemas.microsoft.com/office/powerpoint/2010/main" val="535448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con immagine">
    <p:spTree>
      <p:nvGrpSpPr>
        <p:cNvPr id="1" name=""/>
        <p:cNvGrpSpPr/>
        <p:nvPr/>
      </p:nvGrpSpPr>
      <p:grpSpPr>
        <a:xfrm>
          <a:off x="0" y="0"/>
          <a:ext cx="0" cy="0"/>
          <a:chOff x="0" y="0"/>
          <a:chExt cx="0" cy="0"/>
        </a:xfrm>
      </p:grpSpPr>
      <p:sp>
        <p:nvSpPr>
          <p:cNvPr id="36" name="Segnaposto immagine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it-IT" noProof="0"/>
              <a:t>Inserisci immagine</a:t>
            </a:r>
          </a:p>
        </p:txBody>
      </p:sp>
      <p:sp>
        <p:nvSpPr>
          <p:cNvPr id="8" name="Figura a mano libera: Forma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solidFill>
                <a:schemeClr val="tx1"/>
              </a:solidFill>
            </a:endParaRP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291345" y="5460642"/>
            <a:ext cx="82142" cy="965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to + tes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rtl="0"/>
            <a:r>
              <a:rPr lang="it-IT" noProof="0"/>
              <a:t>Fare clic per modificare lo stile del titolo dello schema</a:t>
            </a:r>
          </a:p>
        </p:txBody>
      </p:sp>
      <p:sp>
        <p:nvSpPr>
          <p:cNvPr id="5" name="Segnaposto immagine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rtlCol="0">
            <a:noAutofit/>
          </a:bodyPr>
          <a:lstStyle>
            <a:lvl1pPr marL="0" indent="0" algn="l">
              <a:buNone/>
              <a:defRPr sz="1600" b="1">
                <a:solidFill>
                  <a:schemeClr val="accent3"/>
                </a:solidFill>
                <a:latin typeface="+mn-lt"/>
              </a:defRPr>
            </a:lvl1pPr>
          </a:lstStyle>
          <a:p>
            <a:pPr lvl="0" rtl="0"/>
            <a:r>
              <a:rPr lang="it-IT" noProof="0"/>
              <a:t>Fare clic per modificare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rtlCol="0">
            <a:noAutofit/>
          </a:bodyPr>
          <a:lstStyle>
            <a:lvl1pPr marL="0" indent="0" algn="l">
              <a:buNone/>
              <a:defRPr sz="1400" b="0">
                <a:solidFill>
                  <a:schemeClr val="tx1">
                    <a:lumMod val="75000"/>
                    <a:lumOff val="25000"/>
                  </a:schemeClr>
                </a:solidFill>
                <a:latin typeface="+mn-lt"/>
              </a:defRPr>
            </a:lvl1pPr>
          </a:lstStyle>
          <a:p>
            <a:pPr lvl="0" rtl="0"/>
            <a:r>
              <a:rPr lang="it-IT" noProof="0"/>
              <a:t>Fare clic per modificare gli stili del testo dello schema</a:t>
            </a:r>
          </a:p>
        </p:txBody>
      </p:sp>
      <p:sp>
        <p:nvSpPr>
          <p:cNvPr id="15" name="Rettangolo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to + tre sezioni">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5" name="Segnaposto immagine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735240" y="3802065"/>
            <a:ext cx="2820761" cy="334508"/>
          </a:xfrm>
        </p:spPr>
        <p:txBody>
          <a:bodyPr rtlCol="0">
            <a:noAutofit/>
          </a:bodyPr>
          <a:lstStyle>
            <a:lvl1pPr marL="0" indent="0" algn="ctr" rtl="0">
              <a:buNone/>
              <a:defRPr sz="1600" b="1">
                <a:solidFill>
                  <a:schemeClr val="accent6"/>
                </a:solidFill>
                <a:latin typeface="+mn-lt"/>
              </a:defRPr>
            </a:lvl1pPr>
          </a:lstStyle>
          <a:p>
            <a:pPr lvl="0" rtl="0"/>
            <a:r>
              <a:rPr lang="it-IT" noProof="0"/>
              <a:t>Modifica gli stili del testo dello schema</a:t>
            </a:r>
          </a:p>
        </p:txBody>
      </p:sp>
      <p:sp>
        <p:nvSpPr>
          <p:cNvPr id="10" name="Segnaposto testo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4623026" y="3802065"/>
            <a:ext cx="2820761" cy="334508"/>
          </a:xfrm>
        </p:spPr>
        <p:txBody>
          <a:bodyPr rtlCol="0">
            <a:noAutofit/>
          </a:bodyPr>
          <a:lstStyle>
            <a:lvl1pPr marL="0" indent="0" algn="ctr" rtl="0">
              <a:buNone/>
              <a:defRPr sz="1600" b="1">
                <a:solidFill>
                  <a:schemeClr val="accent3"/>
                </a:solidFill>
                <a:latin typeface="+mn-lt"/>
              </a:defRPr>
            </a:lvl1pPr>
          </a:lstStyle>
          <a:p>
            <a:pPr lvl="0" rtl="0"/>
            <a:r>
              <a:rPr lang="it-IT" noProof="0"/>
              <a:t>Modifica gli stili del testo dello schema</a:t>
            </a:r>
          </a:p>
        </p:txBody>
      </p:sp>
      <p:sp>
        <p:nvSpPr>
          <p:cNvPr id="11" name="Segnaposto testo 8">
            <a:extLst>
              <a:ext uri="{FF2B5EF4-FFF2-40B4-BE49-F238E27FC236}">
                <a16:creationId xmlns:a16="http://schemas.microsoft.com/office/drawing/2014/main" id="{08664829-F6FB-4E31-BF5C-C895ADF2BA7F}"/>
              </a:ext>
            </a:extLst>
          </p:cNvPr>
          <p:cNvSpPr>
            <a:spLocks noGrp="1"/>
          </p:cNvSpPr>
          <p:nvPr>
            <p:ph type="body" sz="quarter" idx="16" hasCustomPrompt="1"/>
          </p:nvPr>
        </p:nvSpPr>
        <p:spPr>
          <a:xfrm>
            <a:off x="8635999" y="3802065"/>
            <a:ext cx="2820761" cy="334508"/>
          </a:xfrm>
        </p:spPr>
        <p:txBody>
          <a:bodyPr rtlCol="0">
            <a:noAutofit/>
          </a:bodyPr>
          <a:lstStyle>
            <a:lvl1pPr marL="0" indent="0" algn="ctr" rtl="0">
              <a:buNone/>
              <a:defRPr sz="1600" b="1">
                <a:solidFill>
                  <a:schemeClr val="accent5">
                    <a:lumMod val="75000"/>
                  </a:schemeClr>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735240"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3" name="Segnaposto testo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4623026"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4" name="Segnaposto testo 8">
            <a:extLst>
              <a:ext uri="{FF2B5EF4-FFF2-40B4-BE49-F238E27FC236}">
                <a16:creationId xmlns:a16="http://schemas.microsoft.com/office/drawing/2014/main" id="{7E9E558E-F7EF-4347-AD3C-FDB2A9BCF618}"/>
              </a:ext>
            </a:extLst>
          </p:cNvPr>
          <p:cNvSpPr>
            <a:spLocks noGrp="1"/>
          </p:cNvSpPr>
          <p:nvPr>
            <p:ph type="body" sz="quarter" idx="19" hasCustomPrompt="1"/>
          </p:nvPr>
        </p:nvSpPr>
        <p:spPr>
          <a:xfrm>
            <a:off x="8635999" y="4294303"/>
            <a:ext cx="2820761" cy="1496898"/>
          </a:xfrm>
        </p:spPr>
        <p:txBody>
          <a:bodyPr rtlCol="0">
            <a:noAutofit/>
          </a:bodyPr>
          <a:lstStyle>
            <a:lvl1pPr marL="0" indent="0" algn="l" rtl="0">
              <a:spcAft>
                <a:spcPts val="600"/>
              </a:spcAft>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3" name="Titolo 2">
            <a:extLst>
              <a:ext uri="{FF2B5EF4-FFF2-40B4-BE49-F238E27FC236}">
                <a16:creationId xmlns:a16="http://schemas.microsoft.com/office/drawing/2014/main" id="{B9AD2AC4-32E8-BC46-848C-BEA37118CB63}"/>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metà pagina + testo">
    <p:spTree>
      <p:nvGrpSpPr>
        <p:cNvPr id="1" name=""/>
        <p:cNvGrpSpPr/>
        <p:nvPr/>
      </p:nvGrpSpPr>
      <p:grpSpPr>
        <a:xfrm>
          <a:off x="0" y="0"/>
          <a:ext cx="0" cy="0"/>
          <a:chOff x="0" y="0"/>
          <a:chExt cx="0" cy="0"/>
        </a:xfrm>
      </p:grpSpPr>
      <p:sp>
        <p:nvSpPr>
          <p:cNvPr id="11" name="Segnaposto immagine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Inserisci immagine</a:t>
            </a:r>
          </a:p>
        </p:txBody>
      </p:sp>
      <p:sp>
        <p:nvSpPr>
          <p:cNvPr id="2" name="Titolo 1">
            <a:extLst>
              <a:ext uri="{FF2B5EF4-FFF2-40B4-BE49-F238E27FC236}">
                <a16:creationId xmlns:a16="http://schemas.microsoft.com/office/drawing/2014/main" id="{8EDEB162-E699-464C-B2EE-136D517A9B8B}"/>
              </a:ext>
            </a:extLst>
          </p:cNvPr>
          <p:cNvSpPr>
            <a:spLocks noGrp="1"/>
          </p:cNvSpPr>
          <p:nvPr>
            <p:ph type="title"/>
          </p:nvPr>
        </p:nvSpPr>
        <p:spPr>
          <a:xfrm>
            <a:off x="446314" y="244477"/>
            <a:ext cx="5170715" cy="1588127"/>
          </a:xfrm>
        </p:spPr>
        <p:txBody>
          <a:bodyPr vert="horz" wrap="square" lIns="91440" tIns="45720" rIns="91440" bIns="45720" rtlCol="0" anchor="ctr">
            <a:spAutoFit/>
          </a:bodyPr>
          <a:lstStyle>
            <a:lvl1pPr>
              <a:defRPr lang="en-GB" sz="3600" spc="-60" dirty="0"/>
            </a:lvl1pPr>
          </a:lstStyle>
          <a:p>
            <a:pPr lvl="0" rtl="0"/>
            <a:r>
              <a:rPr lang="it-IT" noProof="0"/>
              <a:t>Fare clic per modificare lo stile del titolo dello schema</a:t>
            </a: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499" y="2061165"/>
            <a:ext cx="5045529" cy="334508"/>
          </a:xfrm>
        </p:spPr>
        <p:txBody>
          <a:bodyPr rtlCol="0">
            <a:noAutofit/>
          </a:bodyPr>
          <a:lstStyle>
            <a:lvl1pPr marL="0" indent="0" algn="l" rtl="0">
              <a:buNone/>
              <a:defRPr sz="1600" b="1">
                <a:solidFill>
                  <a:schemeClr val="accent3"/>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499" y="2708227"/>
            <a:ext cx="5045529"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8" name="Rettangolo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Segnaposto numero diapositiva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4" name="Diagramma di flusso: Documento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14" name="Diagramma di flusso: Documento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rtlCol="0" anchor="t">
            <a:noAutofit/>
          </a:bodyPr>
          <a:lstStyle>
            <a:lvl1pPr>
              <a:defRPr sz="4800" spc="-150">
                <a:solidFill>
                  <a:schemeClr val="tx1">
                    <a:lumMod val="75000"/>
                    <a:lumOff val="25000"/>
                  </a:schemeClr>
                </a:solidFill>
              </a:defRPr>
            </a:lvl1pPr>
          </a:lstStyle>
          <a:p>
            <a:pPr rtl="0"/>
            <a:r>
              <a:rPr lang="it-IT" noProof="0"/>
              <a:t>Intestazione sezione 1</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rtlCol="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
        <p:nvSpPr>
          <p:cNvPr id="13" name="Rettangolo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Rettangolo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numero diapositiva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tx1"/>
                </a:solidFill>
              </a:rPr>
              <a:pPr rtl="0"/>
              <a:t>‹N›</a:t>
            </a:fld>
            <a:endParaRPr lang="it-IT" b="1" noProof="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ue contenuti">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1" name="Segnaposto contenuto 2">
            <a:extLst>
              <a:ext uri="{FF2B5EF4-FFF2-40B4-BE49-F238E27FC236}">
                <a16:creationId xmlns:a16="http://schemas.microsoft.com/office/drawing/2014/main" id="{758E3AAF-44AA-41E0-AE18-8B461598AD07}"/>
              </a:ext>
            </a:extLst>
          </p:cNvPr>
          <p:cNvSpPr>
            <a:spLocks noGrp="1"/>
          </p:cNvSpPr>
          <p:nvPr>
            <p:ph sz="half" idx="1" hasCustomPrompt="1"/>
          </p:nvPr>
        </p:nvSpPr>
        <p:spPr>
          <a:xfrm>
            <a:off x="446314" y="1825625"/>
            <a:ext cx="5306787"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3" name="Segnaposto contenuto 3">
            <a:extLst>
              <a:ext uri="{FF2B5EF4-FFF2-40B4-BE49-F238E27FC236}">
                <a16:creationId xmlns:a16="http://schemas.microsoft.com/office/drawing/2014/main" id="{FC1B8B60-5429-4EF9-93D0-2CCCF562B916}"/>
              </a:ext>
            </a:extLst>
          </p:cNvPr>
          <p:cNvSpPr>
            <a:spLocks noGrp="1"/>
          </p:cNvSpPr>
          <p:nvPr>
            <p:ph sz="half" idx="2" hasCustomPrompt="1"/>
          </p:nvPr>
        </p:nvSpPr>
        <p:spPr>
          <a:xfrm>
            <a:off x="6438900" y="1825625"/>
            <a:ext cx="5181600" cy="435133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uto con didascalia">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839788" y="484744"/>
            <a:ext cx="3932237" cy="1588127"/>
          </a:xfrm>
        </p:spPr>
        <p:txBody>
          <a:bodyPr rtlCol="0"/>
          <a:lstStyle/>
          <a:p>
            <a:pPr rtl="0"/>
            <a:r>
              <a:rPr lang="it-IT" noProof="0"/>
              <a:t>Fare clic per modificare lo stile del titolo dello schema</a:t>
            </a:r>
          </a:p>
        </p:txBody>
      </p:sp>
      <p:sp>
        <p:nvSpPr>
          <p:cNvPr id="15" name="Segnaposto testo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Modifica gli stili del testo dello schema</a:t>
            </a:r>
          </a:p>
        </p:txBody>
      </p:sp>
      <p:sp>
        <p:nvSpPr>
          <p:cNvPr id="16" name="Segnaposto contenuto 2">
            <a:extLst>
              <a:ext uri="{FF2B5EF4-FFF2-40B4-BE49-F238E27FC236}">
                <a16:creationId xmlns:a16="http://schemas.microsoft.com/office/drawing/2014/main" id="{B43535EE-90E2-422C-B7AC-4D346E8D6E04}"/>
              </a:ext>
            </a:extLst>
          </p:cNvPr>
          <p:cNvSpPr>
            <a:spLocks noGrp="1"/>
          </p:cNvSpPr>
          <p:nvPr>
            <p:ph idx="1" hasCustomPrompt="1"/>
          </p:nvPr>
        </p:nvSpPr>
        <p:spPr>
          <a:xfrm>
            <a:off x="5183188" y="500215"/>
            <a:ext cx="6172200" cy="5368773"/>
          </a:xfrm>
        </p:spPr>
        <p:txBody>
          <a:bodyPr rtlCol="0">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magine con didascalia">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839788" y="484744"/>
            <a:ext cx="3932237" cy="1588127"/>
          </a:xfrm>
        </p:spPr>
        <p:txBody>
          <a:bodyPr rtlCol="0"/>
          <a:lstStyle/>
          <a:p>
            <a:pPr rtl="0"/>
            <a:r>
              <a:rPr lang="it-IT" noProof="0"/>
              <a:t>Fare clic per modificare lo stile del titolo dello schema</a:t>
            </a:r>
          </a:p>
        </p:txBody>
      </p:sp>
      <p:sp>
        <p:nvSpPr>
          <p:cNvPr id="15" name="Segnaposto testo 3">
            <a:extLst>
              <a:ext uri="{FF2B5EF4-FFF2-40B4-BE49-F238E27FC236}">
                <a16:creationId xmlns:a16="http://schemas.microsoft.com/office/drawing/2014/main" id="{9B6692B7-0F8A-4381-96B4-5F358BFD1E90}"/>
              </a:ext>
            </a:extLst>
          </p:cNvPr>
          <p:cNvSpPr>
            <a:spLocks noGrp="1"/>
          </p:cNvSpPr>
          <p:nvPr>
            <p:ph type="body" sz="half" idx="2" hasCustomPrompt="1"/>
          </p:nvPr>
        </p:nvSpPr>
        <p:spPr>
          <a:xfrm>
            <a:off x="839788" y="2057400"/>
            <a:ext cx="3932237" cy="3811588"/>
          </a:xfrm>
        </p:spPr>
        <p:txBody>
          <a:bodyPr rtlCol="0"/>
          <a:lstStyle>
            <a:lvl1pPr marL="0" indent="0"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Modifica gli stili del testo dello schema</a:t>
            </a:r>
          </a:p>
        </p:txBody>
      </p:sp>
      <p:sp>
        <p:nvSpPr>
          <p:cNvPr id="11" name="Segnaposto immagine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positiva citazione">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Inserire immagine</a:t>
            </a:r>
          </a:p>
        </p:txBody>
      </p:sp>
      <p:sp>
        <p:nvSpPr>
          <p:cNvPr id="7" name="Segnaposto testo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rtlCol="0" anchor="ctr">
            <a:spAutoFit/>
          </a:bodyPr>
          <a:lstStyle>
            <a:lvl1pPr marL="0" indent="0">
              <a:lnSpc>
                <a:spcPct val="100000"/>
              </a:lnSpc>
              <a:buNone/>
              <a:defRPr sz="1800" b="0">
                <a:solidFill>
                  <a:schemeClr val="bg1"/>
                </a:solidFill>
              </a:defRPr>
            </a:lvl1pPr>
          </a:lstStyle>
          <a:p>
            <a:pPr lvl="0" rtl="0"/>
            <a:r>
              <a:rPr lang="it-IT" noProof="0"/>
              <a:t>Fare clic per modificare gli stili del testo dello schema</a:t>
            </a:r>
          </a:p>
          <a:p>
            <a:pPr lvl="1" rtl="0"/>
            <a:r>
              <a:rPr lang="it-IT" noProof="0"/>
              <a:t>Secondo livello</a:t>
            </a:r>
          </a:p>
        </p:txBody>
      </p:sp>
      <p:sp>
        <p:nvSpPr>
          <p:cNvPr id="8" name="Segnaposto testo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rtlCol="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rtl="0"/>
            <a:r>
              <a:rPr lang="it-IT" noProof="0"/>
              <a:t>"</a:t>
            </a:r>
          </a:p>
        </p:txBody>
      </p:sp>
      <p:sp>
        <p:nvSpPr>
          <p:cNvPr id="9" name="Cornic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0" name="Rettangolo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1" name="Segnaposto numero diapositiva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2" name="Titolo 1">
            <a:extLst>
              <a:ext uri="{FF2B5EF4-FFF2-40B4-BE49-F238E27FC236}">
                <a16:creationId xmlns:a16="http://schemas.microsoft.com/office/drawing/2014/main" id="{50E81040-AE93-4763-96F3-062F0F2D8F14}"/>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titolo 2 con immagine">
    <p:spTree>
      <p:nvGrpSpPr>
        <p:cNvPr id="1" name=""/>
        <p:cNvGrpSpPr/>
        <p:nvPr/>
      </p:nvGrpSpPr>
      <p:grpSpPr>
        <a:xfrm>
          <a:off x="0" y="0"/>
          <a:ext cx="0" cy="0"/>
          <a:chOff x="0" y="0"/>
          <a:chExt cx="0" cy="0"/>
        </a:xfrm>
      </p:grpSpPr>
      <p:sp>
        <p:nvSpPr>
          <p:cNvPr id="5" name="Segnaposto immagine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it-IT" noProof="0"/>
              <a:t>Inserisci immagine</a:t>
            </a:r>
          </a:p>
        </p:txBody>
      </p:sp>
      <p:sp>
        <p:nvSpPr>
          <p:cNvPr id="3" name="Sottotitolo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rtl="0"/>
            <a:r>
              <a:rPr lang="it-IT" noProof="0"/>
              <a:t>Sottotitolo</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rtl="0"/>
            <a:r>
              <a:rPr lang="it-IT" noProof="0"/>
              <a:t>Titolo</a:t>
            </a:r>
          </a:p>
        </p:txBody>
      </p:sp>
      <p:sp>
        <p:nvSpPr>
          <p:cNvPr id="11" name="Rettangolo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 name="Rettangolo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positiva di ringraziamento">
    <p:spTree>
      <p:nvGrpSpPr>
        <p:cNvPr id="1" name=""/>
        <p:cNvGrpSpPr/>
        <p:nvPr/>
      </p:nvGrpSpPr>
      <p:grpSpPr>
        <a:xfrm>
          <a:off x="0" y="0"/>
          <a:ext cx="0" cy="0"/>
          <a:chOff x="0" y="0"/>
          <a:chExt cx="0" cy="0"/>
        </a:xfrm>
      </p:grpSpPr>
      <p:sp>
        <p:nvSpPr>
          <p:cNvPr id="9" name="Segnaposto immagine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rtl="0"/>
            <a:r>
              <a:rPr lang="it-IT" noProof="0"/>
              <a:t>Inserire immagine</a:t>
            </a:r>
          </a:p>
        </p:txBody>
      </p:sp>
      <p:sp>
        <p:nvSpPr>
          <p:cNvPr id="2" name="Titolo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rtl="0"/>
            <a:r>
              <a:rPr lang="it-IT" noProof="0"/>
              <a:t>Grazie</a:t>
            </a:r>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della sezione con immagine 1">
    <p:spTree>
      <p:nvGrpSpPr>
        <p:cNvPr id="1" name=""/>
        <p:cNvGrpSpPr/>
        <p:nvPr/>
      </p:nvGrpSpPr>
      <p:grpSpPr>
        <a:xfrm>
          <a:off x="0" y="0"/>
          <a:ext cx="0" cy="0"/>
          <a:chOff x="0" y="0"/>
          <a:chExt cx="0" cy="0"/>
        </a:xfrm>
      </p:grpSpPr>
      <p:sp>
        <p:nvSpPr>
          <p:cNvPr id="12" name="Figura a mano libera: Forma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Segnaposto immagine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rtl="0"/>
            <a:r>
              <a:rPr lang="it-IT" noProof="0"/>
              <a:t>Inserisci immagine</a:t>
            </a:r>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rtlCol="0" anchor="t">
            <a:noAutofit/>
          </a:bodyPr>
          <a:lstStyle>
            <a:lvl1pPr>
              <a:defRPr sz="4800" spc="-150">
                <a:solidFill>
                  <a:schemeClr val="tx1">
                    <a:lumMod val="75000"/>
                    <a:lumOff val="25000"/>
                  </a:schemeClr>
                </a:solidFill>
              </a:defRPr>
            </a:lvl1pPr>
          </a:lstStyle>
          <a:p>
            <a:pPr rtl="0"/>
            <a:r>
              <a:rPr lang="it-IT" noProof="0"/>
              <a:t>Intestazione sezione 1</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rtlCol="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
        <p:nvSpPr>
          <p:cNvPr id="13" name="Rettangolo 12">
            <a:extLst>
              <a:ext uri="{FF2B5EF4-FFF2-40B4-BE49-F238E27FC236}">
                <a16:creationId xmlns:a16="http://schemas.microsoft.com/office/drawing/2014/main" id="{560C8850-C2CD-4E0B-AA6F-6B884EB94B4B}"/>
              </a:ext>
            </a:extLst>
          </p:cNvPr>
          <p:cNvSpPr/>
          <p:nvPr userDrawn="1"/>
        </p:nvSpPr>
        <p:spPr>
          <a:xfrm>
            <a:off x="435429" y="331899"/>
            <a:ext cx="97971" cy="9063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Rettangolo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numero diapositiva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della sezione con immagine 2">
    <p:spTree>
      <p:nvGrpSpPr>
        <p:cNvPr id="1" name=""/>
        <p:cNvGrpSpPr/>
        <p:nvPr/>
      </p:nvGrpSpPr>
      <p:grpSpPr>
        <a:xfrm>
          <a:off x="0" y="0"/>
          <a:ext cx="0" cy="0"/>
          <a:chOff x="0" y="0"/>
          <a:chExt cx="0" cy="0"/>
        </a:xfrm>
      </p:grpSpPr>
      <p:sp>
        <p:nvSpPr>
          <p:cNvPr id="7" name="Segnaposto immagine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rtl="0"/>
            <a:r>
              <a:rPr lang="it-IT" noProof="0"/>
              <a:t>Inserisci immagine</a:t>
            </a:r>
          </a:p>
        </p:txBody>
      </p:sp>
      <p:sp>
        <p:nvSpPr>
          <p:cNvPr id="2" name="Titolo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rtlCol="0" anchor="b">
            <a:noAutofit/>
          </a:bodyPr>
          <a:lstStyle>
            <a:lvl1pPr>
              <a:defRPr sz="4800" spc="-150">
                <a:solidFill>
                  <a:schemeClr val="bg1"/>
                </a:solidFill>
              </a:defRPr>
            </a:lvl1pPr>
          </a:lstStyle>
          <a:p>
            <a:pPr rtl="0"/>
            <a:r>
              <a:rPr lang="it-IT" noProof="0"/>
              <a:t>Intestazione sezione 2</a:t>
            </a:r>
          </a:p>
        </p:txBody>
      </p:sp>
      <p:sp>
        <p:nvSpPr>
          <p:cNvPr id="3" name="Segnaposto testo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rtlCol="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Sottotitolo</a:t>
            </a:r>
          </a:p>
        </p:txBody>
      </p:sp>
      <p:sp>
        <p:nvSpPr>
          <p:cNvPr id="8" name="Rettangolo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numero diapositiva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0" name="Segnaposto contenuto 2">
            <a:extLst>
              <a:ext uri="{FF2B5EF4-FFF2-40B4-BE49-F238E27FC236}">
                <a16:creationId xmlns:a16="http://schemas.microsoft.com/office/drawing/2014/main" id="{3B7F86AE-7774-0B40-8944-DF91C77B02F3}"/>
              </a:ext>
            </a:extLst>
          </p:cNvPr>
          <p:cNvSpPr>
            <a:spLocks noGrp="1"/>
          </p:cNvSpPr>
          <p:nvPr>
            <p:ph idx="1" hasCustomPrompt="1"/>
          </p:nvPr>
        </p:nvSpPr>
        <p:spPr>
          <a:xfrm>
            <a:off x="446315" y="1463040"/>
            <a:ext cx="8030935" cy="4770098"/>
          </a:xfrm>
        </p:spPr>
        <p:txBody>
          <a:bodyPr rtlCol="0">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bianc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DEB162-E699-464C-B2EE-136D517A9B8B}"/>
              </a:ext>
            </a:extLst>
          </p:cNvPr>
          <p:cNvSpPr>
            <a:spLocks noGrp="1"/>
          </p:cNvSpPr>
          <p:nvPr>
            <p:ph type="title"/>
          </p:nvPr>
        </p:nvSpPr>
        <p:spPr>
          <a:xfrm>
            <a:off x="446314" y="250916"/>
            <a:ext cx="11174186" cy="1089529"/>
          </a:xfrm>
        </p:spPr>
        <p:txBody>
          <a:bodyPr vert="horz" wrap="square" lIns="91440" tIns="45720" rIns="91440" bIns="45720" rtlCol="0" anchor="ctr">
            <a:spAutoFit/>
          </a:bodyPr>
          <a:lstStyle>
            <a:lvl1pPr>
              <a:defRPr lang="en-GB" sz="3600" spc="-60" dirty="0"/>
            </a:lvl1pPr>
          </a:lstStyle>
          <a:p>
            <a:pPr lvl="0"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72618346-1C0B-46DB-AAA6-71C865DE85FE}"/>
              </a:ext>
            </a:extLst>
          </p:cNvPr>
          <p:cNvSpPr>
            <a:spLocks noGrp="1"/>
          </p:cNvSpPr>
          <p:nvPr>
            <p:ph idx="1" hasCustomPrompt="1"/>
          </p:nvPr>
        </p:nvSpPr>
        <p:spPr>
          <a:xfrm>
            <a:off x="446315" y="1463040"/>
            <a:ext cx="8030935" cy="4770098"/>
          </a:xfrm>
        </p:spPr>
        <p:txBody>
          <a:bodyPr rtlCol="0">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3" name="Titolo 2">
            <a:extLst>
              <a:ext uri="{FF2B5EF4-FFF2-40B4-BE49-F238E27FC236}">
                <a16:creationId xmlns:a16="http://schemas.microsoft.com/office/drawing/2014/main" id="{05328109-BF43-024A-B25B-C69E4098CFDA}"/>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ronto">
    <p:bg>
      <p:bgPr>
        <a:solidFill>
          <a:schemeClr val="bg1">
            <a:lumMod val="95000"/>
          </a:schemeClr>
        </a:solidFill>
        <a:effectLst/>
      </p:bgPr>
    </p:bg>
    <p:spTree>
      <p:nvGrpSpPr>
        <p:cNvPr id="1" name=""/>
        <p:cNvGrpSpPr/>
        <p:nvPr/>
      </p:nvGrpSpPr>
      <p:grpSpPr>
        <a:xfrm>
          <a:off x="0" y="0"/>
          <a:ext cx="0" cy="0"/>
          <a:chOff x="0" y="0"/>
          <a:chExt cx="0" cy="0"/>
        </a:xfrm>
      </p:grpSpPr>
      <p:sp>
        <p:nvSpPr>
          <p:cNvPr id="8" name="Cornic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Rettangolo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12" name="Segnaposto numero diapositiva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
        <p:nvSpPr>
          <p:cNvPr id="4" name="Titolo 3">
            <a:extLst>
              <a:ext uri="{FF2B5EF4-FFF2-40B4-BE49-F238E27FC236}">
                <a16:creationId xmlns:a16="http://schemas.microsoft.com/office/drawing/2014/main" id="{00F7C607-177E-BC4B-9F1D-E0CD83EF0470}"/>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
        <p:nvSpPr>
          <p:cNvPr id="16" name="Segnaposto testo 4">
            <a:extLst>
              <a:ext uri="{FF2B5EF4-FFF2-40B4-BE49-F238E27FC236}">
                <a16:creationId xmlns:a16="http://schemas.microsoft.com/office/drawing/2014/main" id="{1F05F3BA-65F5-4621-807B-C8B857D01CA9}"/>
              </a:ext>
            </a:extLst>
          </p:cNvPr>
          <p:cNvSpPr>
            <a:spLocks noGrp="1"/>
          </p:cNvSpPr>
          <p:nvPr>
            <p:ph type="body" sz="quarter" idx="3" hasCustomPrompt="1"/>
          </p:nvPr>
        </p:nvSpPr>
        <p:spPr>
          <a:xfrm>
            <a:off x="6438900" y="1463346"/>
            <a:ext cx="5181600" cy="487003"/>
          </a:xfrm>
        </p:spPr>
        <p:txBody>
          <a:bodyPr rtlCol="0"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18" name="Segnaposto contenuto 5">
            <a:extLst>
              <a:ext uri="{FF2B5EF4-FFF2-40B4-BE49-F238E27FC236}">
                <a16:creationId xmlns:a16="http://schemas.microsoft.com/office/drawing/2014/main" id="{CDF89E18-CCB2-4D69-AB77-CAB656EC211C}"/>
              </a:ext>
            </a:extLst>
          </p:cNvPr>
          <p:cNvSpPr>
            <a:spLocks noGrp="1"/>
          </p:cNvSpPr>
          <p:nvPr>
            <p:ph sz="quarter" idx="4" hasCustomPrompt="1"/>
          </p:nvPr>
        </p:nvSpPr>
        <p:spPr>
          <a:xfrm>
            <a:off x="6438898" y="2149311"/>
            <a:ext cx="5181601" cy="4040352"/>
          </a:xfrm>
        </p:spPr>
        <p:txBody>
          <a:bodyPr rtlCol="0">
            <a:normAutofit/>
          </a:bodyPr>
          <a:lstStyle>
            <a:lvl1pPr>
              <a:defRPr sz="1400"/>
            </a:lvl1pPr>
            <a:lvl2pPr>
              <a:defRPr sz="1400"/>
            </a:lvl2pPr>
            <a:lvl3pPr>
              <a:defRPr sz="14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9" name="Segnaposto testo 2">
            <a:extLst>
              <a:ext uri="{FF2B5EF4-FFF2-40B4-BE49-F238E27FC236}">
                <a16:creationId xmlns:a16="http://schemas.microsoft.com/office/drawing/2014/main" id="{986F9159-693C-4325-939A-8C6869B22466}"/>
              </a:ext>
            </a:extLst>
          </p:cNvPr>
          <p:cNvSpPr>
            <a:spLocks noGrp="1"/>
          </p:cNvSpPr>
          <p:nvPr>
            <p:ph type="body" idx="1" hasCustomPrompt="1"/>
          </p:nvPr>
        </p:nvSpPr>
        <p:spPr>
          <a:xfrm>
            <a:off x="446314" y="1463346"/>
            <a:ext cx="5306787" cy="487003"/>
          </a:xfrm>
        </p:spPr>
        <p:txBody>
          <a:bodyPr rtlCol="0"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20" name="Segnaposto contenuto 3">
            <a:extLst>
              <a:ext uri="{FF2B5EF4-FFF2-40B4-BE49-F238E27FC236}">
                <a16:creationId xmlns:a16="http://schemas.microsoft.com/office/drawing/2014/main" id="{BEA361C8-0231-48E8-965E-6BB6D606C9FC}"/>
              </a:ext>
            </a:extLst>
          </p:cNvPr>
          <p:cNvSpPr>
            <a:spLocks noGrp="1"/>
          </p:cNvSpPr>
          <p:nvPr>
            <p:ph sz="half" idx="2" hasCustomPrompt="1"/>
          </p:nvPr>
        </p:nvSpPr>
        <p:spPr>
          <a:xfrm>
            <a:off x="446314" y="2149311"/>
            <a:ext cx="5306789" cy="4040352"/>
          </a:xfrm>
        </p:spPr>
        <p:txBody>
          <a:bodyPr rtlCol="0">
            <a:normAutofit/>
          </a:bodyPr>
          <a:lstStyle>
            <a:lvl1pPr>
              <a:defRPr sz="1400"/>
            </a:lvl1pPr>
            <a:lvl2pPr>
              <a:defRPr sz="1400"/>
            </a:lvl2pPr>
            <a:lvl3pPr>
              <a:defRPr sz="1400"/>
            </a:lvl3pPr>
            <a:lvl4pPr>
              <a:defRPr sz="1400"/>
            </a:lvl4pPr>
            <a:lvl5pPr>
              <a:defRPr sz="1400"/>
            </a:lvl5p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fondo bianco del confronto">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9" name="Segnaposto testo 8">
            <a:extLst>
              <a:ext uri="{FF2B5EF4-FFF2-40B4-BE49-F238E27FC236}">
                <a16:creationId xmlns:a16="http://schemas.microsoft.com/office/drawing/2014/main" id="{FF7966C8-8738-4743-AE43-80F0C197B6C7}"/>
              </a:ext>
            </a:extLst>
          </p:cNvPr>
          <p:cNvSpPr>
            <a:spLocks noGrp="1"/>
          </p:cNvSpPr>
          <p:nvPr>
            <p:ph type="body" sz="quarter" idx="14" hasCustomPrompt="1"/>
          </p:nvPr>
        </p:nvSpPr>
        <p:spPr>
          <a:xfrm>
            <a:off x="571500" y="1509626"/>
            <a:ext cx="4900386" cy="334508"/>
          </a:xfrm>
        </p:spPr>
        <p:txBody>
          <a:bodyPr rtlCol="0">
            <a:noAutofit/>
          </a:bodyPr>
          <a:lstStyle>
            <a:lvl1pPr marL="0" indent="0" algn="l" rtl="0">
              <a:buNone/>
              <a:defRPr sz="1600" b="1">
                <a:solidFill>
                  <a:schemeClr val="accent3"/>
                </a:solidFill>
                <a:latin typeface="+mn-lt"/>
              </a:defRPr>
            </a:lvl1pPr>
          </a:lstStyle>
          <a:p>
            <a:pPr lvl="0" rtl="0"/>
            <a:r>
              <a:rPr lang="it-IT" noProof="0"/>
              <a:t>Modifica gli stili del testo dello schema</a:t>
            </a:r>
          </a:p>
        </p:txBody>
      </p:sp>
      <p:sp>
        <p:nvSpPr>
          <p:cNvPr id="10" name="Segnaposto testo 8">
            <a:extLst>
              <a:ext uri="{FF2B5EF4-FFF2-40B4-BE49-F238E27FC236}">
                <a16:creationId xmlns:a16="http://schemas.microsoft.com/office/drawing/2014/main" id="{3F93C618-7612-42AB-B890-45E85BD492F4}"/>
              </a:ext>
            </a:extLst>
          </p:cNvPr>
          <p:cNvSpPr>
            <a:spLocks noGrp="1"/>
          </p:cNvSpPr>
          <p:nvPr>
            <p:ph type="body" sz="quarter" idx="15" hasCustomPrompt="1"/>
          </p:nvPr>
        </p:nvSpPr>
        <p:spPr>
          <a:xfrm>
            <a:off x="6720114" y="1509626"/>
            <a:ext cx="4900386" cy="334508"/>
          </a:xfrm>
        </p:spPr>
        <p:txBody>
          <a:bodyPr rtlCol="0">
            <a:noAutofit/>
          </a:bodyPr>
          <a:lstStyle>
            <a:lvl1pPr marL="0" indent="0" algn="l" rtl="0">
              <a:buNone/>
              <a:defRPr sz="1600" b="1">
                <a:solidFill>
                  <a:schemeClr val="accent6"/>
                </a:solidFill>
                <a:latin typeface="+mn-lt"/>
              </a:defRPr>
            </a:lvl1pPr>
          </a:lstStyle>
          <a:p>
            <a:pPr lvl="0" rtl="0"/>
            <a:r>
              <a:rPr lang="it-IT" noProof="0"/>
              <a:t>Modifica gli stili del testo dello schema</a:t>
            </a:r>
          </a:p>
        </p:txBody>
      </p:sp>
      <p:sp>
        <p:nvSpPr>
          <p:cNvPr id="12" name="Segnaposto testo 8">
            <a:extLst>
              <a:ext uri="{FF2B5EF4-FFF2-40B4-BE49-F238E27FC236}">
                <a16:creationId xmlns:a16="http://schemas.microsoft.com/office/drawing/2014/main" id="{B1885C44-356C-410C-B697-9BA0E2858222}"/>
              </a:ext>
            </a:extLst>
          </p:cNvPr>
          <p:cNvSpPr>
            <a:spLocks noGrp="1"/>
          </p:cNvSpPr>
          <p:nvPr>
            <p:ph type="body" sz="quarter" idx="17" hasCustomPrompt="1"/>
          </p:nvPr>
        </p:nvSpPr>
        <p:spPr>
          <a:xfrm>
            <a:off x="571500" y="2156688"/>
            <a:ext cx="4900386"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13" name="Segnaposto testo 8">
            <a:extLst>
              <a:ext uri="{FF2B5EF4-FFF2-40B4-BE49-F238E27FC236}">
                <a16:creationId xmlns:a16="http://schemas.microsoft.com/office/drawing/2014/main" id="{464BC696-49A6-4328-BB42-5566BAC00F80}"/>
              </a:ext>
            </a:extLst>
          </p:cNvPr>
          <p:cNvSpPr>
            <a:spLocks noGrp="1"/>
          </p:cNvSpPr>
          <p:nvPr>
            <p:ph type="body" sz="quarter" idx="18" hasCustomPrompt="1"/>
          </p:nvPr>
        </p:nvSpPr>
        <p:spPr>
          <a:xfrm>
            <a:off x="6720114" y="2156688"/>
            <a:ext cx="4900386" cy="3561943"/>
          </a:xfrm>
        </p:spPr>
        <p:txBody>
          <a:bodyPr rtlCol="0">
            <a:noAutofit/>
          </a:bodyPr>
          <a:lstStyle>
            <a:lvl1pPr marL="0" indent="0" algn="l" rtl="0">
              <a:buNone/>
              <a:defRPr sz="1400" b="0">
                <a:solidFill>
                  <a:schemeClr val="tx1">
                    <a:lumMod val="75000"/>
                    <a:lumOff val="25000"/>
                  </a:schemeClr>
                </a:solidFill>
                <a:latin typeface="+mn-lt"/>
              </a:defRPr>
            </a:lvl1pPr>
          </a:lstStyle>
          <a:p>
            <a:pPr lvl="0" rtl="0"/>
            <a:r>
              <a:rPr lang="it-IT" noProof="0"/>
              <a:t>Modifica gli stili del testo dello schema</a:t>
            </a:r>
          </a:p>
        </p:txBody>
      </p:sp>
      <p:sp>
        <p:nvSpPr>
          <p:cNvPr id="3" name="Titolo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E1B3994-EC85-4CEE-B849-7AE33810F50A}"/>
              </a:ext>
            </a:extLst>
          </p:cNvPr>
          <p:cNvSpPr>
            <a:spLocks noGrp="1"/>
          </p:cNvSpPr>
          <p:nvPr>
            <p:ph type="title"/>
          </p:nvPr>
        </p:nvSpPr>
        <p:spPr>
          <a:xfrm>
            <a:off x="446314" y="250916"/>
            <a:ext cx="11174186" cy="1089529"/>
          </a:xfrm>
          <a:prstGeom prst="rect">
            <a:avLst/>
          </a:prstGeom>
        </p:spPr>
        <p:txBody>
          <a:bodyPr vert="horz" wrap="square" lIns="91440" tIns="45720" rIns="91440" bIns="45720" rtlCol="0" anchor="ctr">
            <a:spAutoFit/>
          </a:bodyPr>
          <a:lstStyle/>
          <a:p>
            <a:pPr lvl="0" rtl="0"/>
            <a:r>
              <a:rPr lang="it-IT" noProof="0"/>
              <a:t>Fare clic per modificare lo stile del titolo dello schema</a:t>
            </a:r>
          </a:p>
        </p:txBody>
      </p:sp>
      <p:sp>
        <p:nvSpPr>
          <p:cNvPr id="3" name="Segnaposto testo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piè di pagina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pPr rtl="0"/>
            <a:endParaRPr lang="it-IT" noProof="0"/>
          </a:p>
        </p:txBody>
      </p:sp>
      <p:sp>
        <p:nvSpPr>
          <p:cNvPr id="7" name="Rettangolo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solidFill>
                <a:schemeClr val="tx1"/>
              </a:solidFill>
            </a:endParaRPr>
          </a:p>
        </p:txBody>
      </p:sp>
      <p:sp>
        <p:nvSpPr>
          <p:cNvPr id="8" name="Segnaposto numero diapositiva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noProof="0" smtClean="0">
                <a:solidFill>
                  <a:schemeClr val="bg1"/>
                </a:solidFill>
              </a:rPr>
              <a:pPr rtl="0"/>
              <a:t>‹N›</a:t>
            </a:fld>
            <a:endParaRPr lang="it-IT" b="1" noProof="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mailto:p.erra1@studenti.unisa.it" TargetMode="External"/><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mailto:e.bruno21@studenti.unisa.it" TargetMode="External"/><Relationship Id="rId5" Type="http://schemas.openxmlformats.org/officeDocument/2006/relationships/hyperlink" Target="mailto:m.derosa102@studenti.unisa.it" TargetMode="External"/><Relationship Id="rId4" Type="http://schemas.openxmlformats.org/officeDocument/2006/relationships/hyperlink" Target="mailto:g.impronta@studenti.unisa.it" TargetMode="External"/><Relationship Id="rId9"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image" Target="../media/image31.sv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hyperlink" Target="https://support.office.com/it-it/article/modificare-una-presentazione-ff353d37-742a-4aa8-8bdd-6b1f488127a2?omkt=it-IT&amp;ui=it-IT&amp;rs=it-IT&amp;ad=IT"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ottotitolo 51">
            <a:extLst>
              <a:ext uri="{FF2B5EF4-FFF2-40B4-BE49-F238E27FC236}">
                <a16:creationId xmlns:a16="http://schemas.microsoft.com/office/drawing/2014/main" id="{46FF1827-B46B-4BC4-8665-8914CF45DE0C}"/>
              </a:ext>
            </a:extLst>
          </p:cNvPr>
          <p:cNvSpPr>
            <a:spLocks noGrp="1"/>
          </p:cNvSpPr>
          <p:nvPr>
            <p:ph type="subTitle" idx="1"/>
          </p:nvPr>
        </p:nvSpPr>
        <p:spPr>
          <a:xfrm>
            <a:off x="568414" y="6057961"/>
            <a:ext cx="9144000" cy="341632"/>
          </a:xfrm>
        </p:spPr>
        <p:txBody>
          <a:bodyPr rtlCol="0"/>
          <a:lstStyle/>
          <a:p>
            <a:pPr rtl="0"/>
            <a:r>
              <a:rPr lang="it-IT" dirty="0"/>
              <a:t>Progetto Ingegneria del </a:t>
            </a:r>
            <a:r>
              <a:rPr lang="it-IT" dirty="0" err="1"/>
              <a:t>Sofware</a:t>
            </a:r>
            <a:r>
              <a:rPr lang="it-IT" dirty="0"/>
              <a:t> – Dispari 2019/2020</a:t>
            </a:r>
          </a:p>
        </p:txBody>
      </p:sp>
      <p:pic>
        <p:nvPicPr>
          <p:cNvPr id="5" name="Segnaposto immagine 4">
            <a:extLst>
              <a:ext uri="{FF2B5EF4-FFF2-40B4-BE49-F238E27FC236}">
                <a16:creationId xmlns:a16="http://schemas.microsoft.com/office/drawing/2014/main" id="{9DD00D25-9DC9-471D-A668-327933859088}"/>
              </a:ext>
            </a:extLst>
          </p:cNvPr>
          <p:cNvPicPr>
            <a:picLocks noGrp="1" noChangeAspect="1"/>
          </p:cNvPicPr>
          <p:nvPr>
            <p:ph type="pic" sz="quarter" idx="10"/>
          </p:nvPr>
        </p:nvPicPr>
        <p:blipFill>
          <a:blip r:embed="rId3"/>
          <a:srcRect t="22553" b="22553"/>
          <a:stretch>
            <a:fillRect/>
          </a:stretch>
        </p:blipFill>
        <p:spPr>
          <a:xfrm>
            <a:off x="123993" y="130355"/>
            <a:ext cx="11944014" cy="4372387"/>
          </a:xfrm>
        </p:spPr>
      </p:pic>
      <p:pic>
        <p:nvPicPr>
          <p:cNvPr id="7" name="Immagine 6" descr="Immagine che contiene disegnando&#10;&#10;Descrizione generata automaticamente">
            <a:extLst>
              <a:ext uri="{FF2B5EF4-FFF2-40B4-BE49-F238E27FC236}">
                <a16:creationId xmlns:a16="http://schemas.microsoft.com/office/drawing/2014/main" id="{11DC29E4-2879-4DBC-BF84-96D3F32CE677}"/>
              </a:ext>
            </a:extLst>
          </p:cNvPr>
          <p:cNvPicPr>
            <a:picLocks noChangeAspect="1"/>
          </p:cNvPicPr>
          <p:nvPr/>
        </p:nvPicPr>
        <p:blipFill>
          <a:blip r:embed="rId4"/>
          <a:stretch>
            <a:fillRect/>
          </a:stretch>
        </p:blipFill>
        <p:spPr>
          <a:xfrm>
            <a:off x="568414" y="4276201"/>
            <a:ext cx="6376305" cy="1471456"/>
          </a:xfrm>
          <a:prstGeom prst="rect">
            <a:avLst/>
          </a:prstGeom>
        </p:spPr>
      </p:pic>
    </p:spTree>
    <p:extLst>
      <p:ext uri="{BB962C8B-B14F-4D97-AF65-F5344CB8AC3E}">
        <p14:creationId xmlns:p14="http://schemas.microsoft.com/office/powerpoint/2010/main" val="3830756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FDB14516-8DBF-45E4-9A1C-F80E3F0F3893}"/>
              </a:ext>
            </a:extLst>
          </p:cNvPr>
          <p:cNvPicPr>
            <a:picLocks noChangeAspect="1"/>
          </p:cNvPicPr>
          <p:nvPr/>
        </p:nvPicPr>
        <p:blipFill rotWithShape="1">
          <a:blip r:embed="rId3"/>
          <a:srcRect r="67333"/>
          <a:stretch/>
        </p:blipFill>
        <p:spPr>
          <a:xfrm>
            <a:off x="3971331" y="0"/>
            <a:ext cx="4391986" cy="7559040"/>
          </a:xfrm>
          <a:prstGeom prst="rect">
            <a:avLst/>
          </a:prstGeom>
        </p:spPr>
      </p:pic>
    </p:spTree>
    <p:extLst>
      <p:ext uri="{BB962C8B-B14F-4D97-AF65-F5344CB8AC3E}">
        <p14:creationId xmlns:p14="http://schemas.microsoft.com/office/powerpoint/2010/main" val="2900648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err="1"/>
              <a:t>Statechart</a:t>
            </a:r>
            <a:endParaRPr lang="it-IT" dirty="0"/>
          </a:p>
        </p:txBody>
      </p:sp>
      <p:pic>
        <p:nvPicPr>
          <p:cNvPr id="20" name="Immagine 19" descr="Immagine che contiene screenshot&#10;&#10;Descrizione generata automaticamente">
            <a:extLst>
              <a:ext uri="{FF2B5EF4-FFF2-40B4-BE49-F238E27FC236}">
                <a16:creationId xmlns:a16="http://schemas.microsoft.com/office/drawing/2014/main" id="{16ECAA37-5CFA-4F44-9240-379CACB722DB}"/>
              </a:ext>
            </a:extLst>
          </p:cNvPr>
          <p:cNvPicPr>
            <a:picLocks noChangeAspect="1"/>
          </p:cNvPicPr>
          <p:nvPr/>
        </p:nvPicPr>
        <p:blipFill>
          <a:blip r:embed="rId3"/>
          <a:stretch>
            <a:fillRect/>
          </a:stretch>
        </p:blipFill>
        <p:spPr>
          <a:xfrm>
            <a:off x="2293930" y="1091147"/>
            <a:ext cx="7950450" cy="5781266"/>
          </a:xfrm>
          <a:prstGeom prst="rect">
            <a:avLst/>
          </a:prstGeom>
        </p:spPr>
      </p:pic>
    </p:spTree>
    <p:extLst>
      <p:ext uri="{BB962C8B-B14F-4D97-AF65-F5344CB8AC3E}">
        <p14:creationId xmlns:p14="http://schemas.microsoft.com/office/powerpoint/2010/main" val="217583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err="1"/>
              <a:t>Statechart</a:t>
            </a:r>
            <a:endParaRPr lang="it-IT" dirty="0"/>
          </a:p>
        </p:txBody>
      </p:sp>
      <p:pic>
        <p:nvPicPr>
          <p:cNvPr id="3" name="Immagine 2" descr="Immagine che contiene screenshot&#10;&#10;Descrizione generata automaticamente">
            <a:extLst>
              <a:ext uri="{FF2B5EF4-FFF2-40B4-BE49-F238E27FC236}">
                <a16:creationId xmlns:a16="http://schemas.microsoft.com/office/drawing/2014/main" id="{64D05FBA-2520-46A9-895B-9BF6F7B1C3F0}"/>
              </a:ext>
            </a:extLst>
          </p:cNvPr>
          <p:cNvPicPr>
            <a:picLocks noChangeAspect="1"/>
          </p:cNvPicPr>
          <p:nvPr/>
        </p:nvPicPr>
        <p:blipFill>
          <a:blip r:embed="rId3"/>
          <a:stretch>
            <a:fillRect/>
          </a:stretch>
        </p:blipFill>
        <p:spPr>
          <a:xfrm>
            <a:off x="125983" y="2015187"/>
            <a:ext cx="11668135" cy="3331727"/>
          </a:xfrm>
          <a:prstGeom prst="rect">
            <a:avLst/>
          </a:prstGeom>
        </p:spPr>
      </p:pic>
    </p:spTree>
    <p:extLst>
      <p:ext uri="{BB962C8B-B14F-4D97-AF65-F5344CB8AC3E}">
        <p14:creationId xmlns:p14="http://schemas.microsoft.com/office/powerpoint/2010/main" val="1047877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Requisiti non funzionali</a:t>
            </a:r>
          </a:p>
        </p:txBody>
      </p:sp>
      <p:sp>
        <p:nvSpPr>
          <p:cNvPr id="38" name="Segnaposto testo 37">
            <a:extLst>
              <a:ext uri="{FF2B5EF4-FFF2-40B4-BE49-F238E27FC236}">
                <a16:creationId xmlns:a16="http://schemas.microsoft.com/office/drawing/2014/main" id="{AC4CB2C1-7DE3-44DC-A4F5-55C9466AE9FE}"/>
              </a:ext>
            </a:extLst>
          </p:cNvPr>
          <p:cNvSpPr>
            <a:spLocks noGrp="1"/>
          </p:cNvSpPr>
          <p:nvPr>
            <p:ph type="body" sz="quarter" idx="14"/>
          </p:nvPr>
        </p:nvSpPr>
        <p:spPr>
          <a:xfrm>
            <a:off x="286061" y="1525366"/>
            <a:ext cx="2820761" cy="334508"/>
          </a:xfrm>
        </p:spPr>
        <p:txBody>
          <a:bodyPr rtlCol="0"/>
          <a:lstStyle/>
          <a:p>
            <a:pPr rtl="0"/>
            <a:r>
              <a:rPr lang="it-IT" dirty="0"/>
              <a:t>Usabilità</a:t>
            </a:r>
          </a:p>
        </p:txBody>
      </p:sp>
      <p:sp>
        <p:nvSpPr>
          <p:cNvPr id="41" name="Segnaposto testo 40">
            <a:extLst>
              <a:ext uri="{FF2B5EF4-FFF2-40B4-BE49-F238E27FC236}">
                <a16:creationId xmlns:a16="http://schemas.microsoft.com/office/drawing/2014/main" id="{DFFB9D38-CDF6-45F7-A615-007F303B1A03}"/>
              </a:ext>
            </a:extLst>
          </p:cNvPr>
          <p:cNvSpPr>
            <a:spLocks noGrp="1"/>
          </p:cNvSpPr>
          <p:nvPr>
            <p:ph type="body" sz="quarter" idx="17"/>
          </p:nvPr>
        </p:nvSpPr>
        <p:spPr>
          <a:xfrm>
            <a:off x="286061" y="2017603"/>
            <a:ext cx="2820761" cy="1877898"/>
          </a:xfrm>
        </p:spPr>
        <p:txBody>
          <a:bodyPr rtlCol="0"/>
          <a:lstStyle/>
          <a:p>
            <a:r>
              <a:rPr lang="it-IT" dirty="0"/>
              <a:t>L’interfaccia deve essere semplice ed intuitiva. Tutte le funzionalità offerte dalla piattaforma devono essere facilmente utilizzabili per tutti gli attori del sistema.</a:t>
            </a:r>
          </a:p>
        </p:txBody>
      </p:sp>
      <p:sp>
        <p:nvSpPr>
          <p:cNvPr id="39" name="Segnaposto testo 38">
            <a:extLst>
              <a:ext uri="{FF2B5EF4-FFF2-40B4-BE49-F238E27FC236}">
                <a16:creationId xmlns:a16="http://schemas.microsoft.com/office/drawing/2014/main" id="{78932DB0-2733-4BAD-BB5D-9536D20E0907}"/>
              </a:ext>
            </a:extLst>
          </p:cNvPr>
          <p:cNvSpPr>
            <a:spLocks noGrp="1"/>
          </p:cNvSpPr>
          <p:nvPr>
            <p:ph type="body" sz="quarter" idx="15"/>
          </p:nvPr>
        </p:nvSpPr>
        <p:spPr>
          <a:xfrm>
            <a:off x="3359914" y="1525366"/>
            <a:ext cx="2820761" cy="334508"/>
          </a:xfrm>
        </p:spPr>
        <p:txBody>
          <a:bodyPr rtlCol="0"/>
          <a:lstStyle/>
          <a:p>
            <a:pPr rtl="0"/>
            <a:r>
              <a:rPr lang="it-IT" dirty="0" err="1"/>
              <a:t>Supportabilità</a:t>
            </a:r>
            <a:endParaRPr lang="it-IT" dirty="0"/>
          </a:p>
        </p:txBody>
      </p:sp>
      <p:sp>
        <p:nvSpPr>
          <p:cNvPr id="42" name="Segnaposto testo 41">
            <a:extLst>
              <a:ext uri="{FF2B5EF4-FFF2-40B4-BE49-F238E27FC236}">
                <a16:creationId xmlns:a16="http://schemas.microsoft.com/office/drawing/2014/main" id="{6FB540F0-2ABD-4D9C-AA51-A68864DD7851}"/>
              </a:ext>
            </a:extLst>
          </p:cNvPr>
          <p:cNvSpPr>
            <a:spLocks noGrp="1"/>
          </p:cNvSpPr>
          <p:nvPr>
            <p:ph type="body" sz="quarter" idx="18"/>
          </p:nvPr>
        </p:nvSpPr>
        <p:spPr>
          <a:xfrm>
            <a:off x="3359914" y="2017603"/>
            <a:ext cx="2820761" cy="1658441"/>
          </a:xfrm>
        </p:spPr>
        <p:txBody>
          <a:bodyPr rtlCol="0"/>
          <a:lstStyle/>
          <a:p>
            <a:r>
              <a:rPr lang="it-IT" dirty="0"/>
              <a:t>In un futuro il sistema potrà apportare delle modifiche aggiungendo nuove funzionalità come ad esempio la creazione di gruppi di studio. Il sistema sarà supportato da diverse piattaforme hardware in quanto l’applicativo sarà una piattaforma web. Il sistema deve supportare l’upload di varie tipologie di file, per diversificare in modo ancora più netto e preciso le tipologie di appunti da scambiare. </a:t>
            </a:r>
          </a:p>
        </p:txBody>
      </p:sp>
      <p:sp>
        <p:nvSpPr>
          <p:cNvPr id="40" name="Segnaposto testo 39">
            <a:extLst>
              <a:ext uri="{FF2B5EF4-FFF2-40B4-BE49-F238E27FC236}">
                <a16:creationId xmlns:a16="http://schemas.microsoft.com/office/drawing/2014/main" id="{8849DCBF-FE6C-4038-BE61-0BE3E249C355}"/>
              </a:ext>
            </a:extLst>
          </p:cNvPr>
          <p:cNvSpPr>
            <a:spLocks noGrp="1"/>
          </p:cNvSpPr>
          <p:nvPr>
            <p:ph type="body" sz="quarter" idx="16"/>
          </p:nvPr>
        </p:nvSpPr>
        <p:spPr>
          <a:xfrm>
            <a:off x="6433767" y="1560786"/>
            <a:ext cx="2820761" cy="334508"/>
          </a:xfrm>
        </p:spPr>
        <p:txBody>
          <a:bodyPr rtlCol="0"/>
          <a:lstStyle/>
          <a:p>
            <a:pPr rtl="0"/>
            <a:r>
              <a:rPr lang="it-IT" dirty="0"/>
              <a:t>Implementazione</a:t>
            </a:r>
          </a:p>
        </p:txBody>
      </p:sp>
      <p:sp>
        <p:nvSpPr>
          <p:cNvPr id="43" name="Segnaposto testo 42">
            <a:extLst>
              <a:ext uri="{FF2B5EF4-FFF2-40B4-BE49-F238E27FC236}">
                <a16:creationId xmlns:a16="http://schemas.microsoft.com/office/drawing/2014/main" id="{E0FF0889-3DA9-4826-A04E-4A4BD4C04CA1}"/>
              </a:ext>
            </a:extLst>
          </p:cNvPr>
          <p:cNvSpPr>
            <a:spLocks noGrp="1"/>
          </p:cNvSpPr>
          <p:nvPr>
            <p:ph type="body" sz="quarter" idx="19"/>
          </p:nvPr>
        </p:nvSpPr>
        <p:spPr>
          <a:xfrm>
            <a:off x="6433767" y="2053023"/>
            <a:ext cx="2820761" cy="1658441"/>
          </a:xfrm>
        </p:spPr>
        <p:txBody>
          <a:bodyPr rtlCol="0"/>
          <a:lstStyle/>
          <a:p>
            <a:r>
              <a:rPr lang="it-IT" dirty="0"/>
              <a:t>Gli studenti potranno utilizzare il sistema accedendo al sito tramite un browser come Google Chrome, Microsoft Edge, Firefox e Opera. Il sistema sarà implementato tramite una base di dati per poter raccogliere tutti i documenti caricati dagli utenti e verrà realizzato in modo da poter essere disponibile per i sistemi operativi più conosciuti (es. Windows, Linux, </a:t>
            </a:r>
            <a:r>
              <a:rPr lang="it-IT" dirty="0" err="1"/>
              <a:t>MacOs</a:t>
            </a:r>
            <a:r>
              <a:rPr lang="it-IT" dirty="0"/>
              <a:t>).</a:t>
            </a:r>
          </a:p>
        </p:txBody>
      </p:sp>
      <p:sp>
        <p:nvSpPr>
          <p:cNvPr id="12" name="Segnaposto testo 38">
            <a:extLst>
              <a:ext uri="{FF2B5EF4-FFF2-40B4-BE49-F238E27FC236}">
                <a16:creationId xmlns:a16="http://schemas.microsoft.com/office/drawing/2014/main" id="{17765CDB-004C-45E8-8596-7E3D121724A9}"/>
              </a:ext>
            </a:extLst>
          </p:cNvPr>
          <p:cNvSpPr txBox="1">
            <a:spLocks/>
          </p:cNvSpPr>
          <p:nvPr/>
        </p:nvSpPr>
        <p:spPr>
          <a:xfrm>
            <a:off x="8799739" y="1525366"/>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Prestazioni</a:t>
            </a:r>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9254528" y="2053022"/>
            <a:ext cx="2820761" cy="16584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Il sistema deve poter garantire download di dati molto frequenti e la disponibilità di accedervi sempre, dando la possibilità agli utenti di poter interagire con il sito in qualsiasi momento per poter, in modo tempestivo, consultare eventuali dati ad alta priorità. Il caricamento delle pagine dipende dalla velocità di connessione dell’utilizzatore. </a:t>
            </a:r>
          </a:p>
        </p:txBody>
      </p:sp>
      <p:sp>
        <p:nvSpPr>
          <p:cNvPr id="17" name="Segnaposto testo 37">
            <a:extLst>
              <a:ext uri="{FF2B5EF4-FFF2-40B4-BE49-F238E27FC236}">
                <a16:creationId xmlns:a16="http://schemas.microsoft.com/office/drawing/2014/main" id="{C673A7E2-1B81-4309-AAD3-A62A9253AEB1}"/>
              </a:ext>
            </a:extLst>
          </p:cNvPr>
          <p:cNvSpPr txBox="1">
            <a:spLocks/>
          </p:cNvSpPr>
          <p:nvPr/>
        </p:nvSpPr>
        <p:spPr>
          <a:xfrm>
            <a:off x="286061" y="3544209"/>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solidFill>
                  <a:schemeClr val="accent5">
                    <a:lumMod val="75000"/>
                  </a:schemeClr>
                </a:solidFill>
              </a:rPr>
              <a:t>Affidabilità</a:t>
            </a:r>
          </a:p>
        </p:txBody>
      </p:sp>
      <p:sp>
        <p:nvSpPr>
          <p:cNvPr id="18" name="Segnaposto testo 40">
            <a:extLst>
              <a:ext uri="{FF2B5EF4-FFF2-40B4-BE49-F238E27FC236}">
                <a16:creationId xmlns:a16="http://schemas.microsoft.com/office/drawing/2014/main" id="{6BF6C4BB-08BE-4028-8578-99590D1BE603}"/>
              </a:ext>
            </a:extLst>
          </p:cNvPr>
          <p:cNvSpPr txBox="1">
            <a:spLocks/>
          </p:cNvSpPr>
          <p:nvPr/>
        </p:nvSpPr>
        <p:spPr>
          <a:xfrm>
            <a:off x="286061" y="4036446"/>
            <a:ext cx="2820761" cy="187789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Il sistema dovendo gestire molteplici dati per ogni utente, deve poter garantire la massima affidabilità per evitare la divulgazione non voluta di dati sensibili. </a:t>
            </a:r>
          </a:p>
        </p:txBody>
      </p:sp>
    </p:spTree>
    <p:extLst>
      <p:ext uri="{BB962C8B-B14F-4D97-AF65-F5344CB8AC3E}">
        <p14:creationId xmlns:p14="http://schemas.microsoft.com/office/powerpoint/2010/main" val="512934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Architettura del sistema </a:t>
            </a:r>
          </a:p>
        </p:txBody>
      </p:sp>
      <p:sp>
        <p:nvSpPr>
          <p:cNvPr id="13" name="Segnaposto contenuto 12">
            <a:extLst>
              <a:ext uri="{FF2B5EF4-FFF2-40B4-BE49-F238E27FC236}">
                <a16:creationId xmlns:a16="http://schemas.microsoft.com/office/drawing/2014/main" id="{265BEEEB-C965-402F-B778-B1CD1494ACE6}"/>
              </a:ext>
            </a:extLst>
          </p:cNvPr>
          <p:cNvSpPr>
            <a:spLocks noGrp="1"/>
          </p:cNvSpPr>
          <p:nvPr>
            <p:ph idx="1"/>
          </p:nvPr>
        </p:nvSpPr>
        <p:spPr/>
        <p:txBody>
          <a:bodyPr rtlCol="0"/>
          <a:lstStyle/>
          <a:p>
            <a:pPr marL="0" indent="0">
              <a:buNone/>
            </a:pPr>
            <a:r>
              <a:rPr lang="it-IT" dirty="0"/>
              <a:t>Lo stile architetturale adottato per il sistema è di tipo repository, si tratta di un sistema MVC (Model </a:t>
            </a:r>
            <a:r>
              <a:rPr lang="it-IT" dirty="0" err="1"/>
              <a:t>View</a:t>
            </a:r>
            <a:r>
              <a:rPr lang="it-IT" dirty="0"/>
              <a:t> Controller) un pattern architetturale diffuso nello sviluppo di sistemi software nell’ambito della programmazione orientata agli oggetti, in grado di separare la logica di presentazione dei dati dalla logica di business. È un’architettura multi-</a:t>
            </a:r>
            <a:r>
              <a:rPr lang="it-IT" dirty="0" err="1"/>
              <a:t>tier</a:t>
            </a:r>
            <a:r>
              <a:rPr lang="it-IT" dirty="0"/>
              <a:t> in cui le varie funzionalità del sito sono logicamente separate e suddivise su più strati o livelli software differenti in comunicazione tra loro.</a:t>
            </a:r>
          </a:p>
          <a:p>
            <a:pPr marL="0" indent="0">
              <a:buNone/>
            </a:pPr>
            <a:r>
              <a:rPr lang="it-IT" b="1" dirty="0"/>
              <a:t>Decomposizione in Layer:</a:t>
            </a:r>
          </a:p>
          <a:p>
            <a:r>
              <a:rPr lang="it-IT" b="1" dirty="0" err="1"/>
              <a:t>View</a:t>
            </a:r>
            <a:endParaRPr lang="it-IT" b="1" dirty="0"/>
          </a:p>
          <a:p>
            <a:r>
              <a:rPr lang="it-IT" b="1" dirty="0"/>
              <a:t>Controller</a:t>
            </a:r>
          </a:p>
          <a:p>
            <a:r>
              <a:rPr lang="it-IT" b="1" dirty="0"/>
              <a:t>Model</a:t>
            </a:r>
          </a:p>
          <a:p>
            <a:endParaRPr lang="it-IT" dirty="0"/>
          </a:p>
          <a:p>
            <a:endParaRPr lang="it-IT" dirty="0"/>
          </a:p>
        </p:txBody>
      </p:sp>
    </p:spTree>
    <p:extLst>
      <p:ext uri="{BB962C8B-B14F-4D97-AF65-F5344CB8AC3E}">
        <p14:creationId xmlns:p14="http://schemas.microsoft.com/office/powerpoint/2010/main" val="2994797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Mapping hardware/</a:t>
            </a:r>
            <a:r>
              <a:rPr lang="it-IT" dirty="0" err="1"/>
              <a:t>sofware</a:t>
            </a:r>
            <a:endParaRPr lang="it-IT" dirty="0"/>
          </a:p>
        </p:txBody>
      </p:sp>
      <p:sp>
        <p:nvSpPr>
          <p:cNvPr id="13" name="Segnaposto contenuto 12">
            <a:extLst>
              <a:ext uri="{FF2B5EF4-FFF2-40B4-BE49-F238E27FC236}">
                <a16:creationId xmlns:a16="http://schemas.microsoft.com/office/drawing/2014/main" id="{265BEEEB-C965-402F-B778-B1CD1494ACE6}"/>
              </a:ext>
            </a:extLst>
          </p:cNvPr>
          <p:cNvSpPr>
            <a:spLocks noGrp="1"/>
          </p:cNvSpPr>
          <p:nvPr>
            <p:ph idx="1"/>
          </p:nvPr>
        </p:nvSpPr>
        <p:spPr/>
        <p:txBody>
          <a:bodyPr rtlCol="0"/>
          <a:lstStyle/>
          <a:p>
            <a:pPr marL="0" indent="0">
              <a:buNone/>
            </a:pPr>
            <a:r>
              <a:rPr lang="it-IT" dirty="0"/>
              <a:t>La struttura Hardware che si vuole andare a realizzare consta di un server che risponderà alle richieste inoltrate di un client. Il Server avrà il compito di gestire la logica e i dati persistenti contenuti nel database. Il client può essere invece una qualsiasi macchina avente connessione ad Internet ed un browser per interagire con la piattaforma. Client e server comunicheranno tra di loro attraverso il protocollo HTTP in modo da dare la possibilità al client di inoltrare richieste al server che provvederà a soddisfarle. Il server necessita di una macchina con connessione ad Internet ed in grado di immagazzinare alte quantità di dati. Per quanto riguarda il lato software è necessario un DBMS in modo da consentire la gestione del database. </a:t>
            </a:r>
          </a:p>
          <a:p>
            <a:endParaRPr lang="it-IT" dirty="0"/>
          </a:p>
        </p:txBody>
      </p:sp>
    </p:spTree>
    <p:extLst>
      <p:ext uri="{BB962C8B-B14F-4D97-AF65-F5344CB8AC3E}">
        <p14:creationId xmlns:p14="http://schemas.microsoft.com/office/powerpoint/2010/main" val="861675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Gestione dei dati persistenti</a:t>
            </a:r>
          </a:p>
        </p:txBody>
      </p:sp>
      <p:pic>
        <p:nvPicPr>
          <p:cNvPr id="5" name="Immagine 4" descr="Immagine che contiene testo, mappa&#10;&#10;Descrizione generata automaticamente">
            <a:extLst>
              <a:ext uri="{FF2B5EF4-FFF2-40B4-BE49-F238E27FC236}">
                <a16:creationId xmlns:a16="http://schemas.microsoft.com/office/drawing/2014/main" id="{BAE8C535-2A15-4AAF-97FE-FF2AC1AB8614}"/>
              </a:ext>
            </a:extLst>
          </p:cNvPr>
          <p:cNvPicPr>
            <a:picLocks noChangeAspect="1"/>
          </p:cNvPicPr>
          <p:nvPr/>
        </p:nvPicPr>
        <p:blipFill>
          <a:blip r:embed="rId3"/>
          <a:stretch>
            <a:fillRect/>
          </a:stretch>
        </p:blipFill>
        <p:spPr>
          <a:xfrm>
            <a:off x="446314" y="1409700"/>
            <a:ext cx="11097889" cy="4419600"/>
          </a:xfrm>
          <a:prstGeom prst="rect">
            <a:avLst/>
          </a:prstGeom>
        </p:spPr>
      </p:pic>
    </p:spTree>
    <p:extLst>
      <p:ext uri="{BB962C8B-B14F-4D97-AF65-F5344CB8AC3E}">
        <p14:creationId xmlns:p14="http://schemas.microsoft.com/office/powerpoint/2010/main" val="470859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Object Design trade-off</a:t>
            </a:r>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Nella fase dell’Object Design verranno fatte importanti scelte di progettazione, è necessario determinare quali punti rispettare e quali rendere opzionali. Per la realizzazione sono stati riconosciuti i seguenti trade-off:</a:t>
            </a:r>
          </a:p>
          <a:p>
            <a:pPr marL="285750" indent="-285750">
              <a:buFont typeface="Arial" panose="020B0604020202020204" pitchFamily="34" charset="0"/>
              <a:buChar char="•"/>
            </a:pPr>
            <a:r>
              <a:rPr lang="it-IT" b="1" dirty="0"/>
              <a:t>Memoria vs Estensibilità: </a:t>
            </a:r>
            <a:r>
              <a:rPr lang="it-IT" dirty="0"/>
              <a:t>Il sistema sarà implementato in modo tale da preferire l’estensibilità alla memoria così da agevolare lo sviluppo di funzionalità addizionali dando meno importanza alla memoria utilizzata da quest’ultime. </a:t>
            </a:r>
          </a:p>
          <a:p>
            <a:pPr marL="285750" indent="-285750">
              <a:buFont typeface="Arial" panose="020B0604020202020204" pitchFamily="34" charset="0"/>
              <a:buChar char="•"/>
            </a:pPr>
            <a:r>
              <a:rPr lang="it-IT" b="1" dirty="0"/>
              <a:t>Tempo di risposta vs Affidabilità: </a:t>
            </a:r>
            <a:r>
              <a:rPr lang="it-IT" dirty="0"/>
              <a:t>Il sistema sarà implementato preferendo l’affidabilità al tempo di risposta in quanto vi saranno controlli più accurati dei dati in input a discapito del tempo di risposta</a:t>
            </a:r>
          </a:p>
          <a:p>
            <a:pPr marL="285750" indent="-285750">
              <a:buFont typeface="Arial" panose="020B0604020202020204" pitchFamily="34" charset="0"/>
              <a:buChar char="•"/>
            </a:pPr>
            <a:r>
              <a:rPr lang="it-IT" b="1" dirty="0"/>
              <a:t>Criteri di manutenzione vs Criteri di performance: </a:t>
            </a:r>
            <a:r>
              <a:rPr lang="it-IT" dirty="0"/>
              <a:t>Il sistema sarà implementato in modo tale da preferire la manutenibilità alla performance in quanto il nostro obiettivo è quello di facilitare gli sviluppatori nel processo di aggiornamento del software a discapito delle performance del sistema.</a:t>
            </a:r>
          </a:p>
          <a:p>
            <a:pPr marL="285750" indent="-285750">
              <a:buFont typeface="Arial" panose="020B0604020202020204" pitchFamily="34" charset="0"/>
              <a:buChar char="•"/>
            </a:pPr>
            <a:r>
              <a:rPr lang="it-IT" b="1" dirty="0"/>
              <a:t>Disponibilità vs Tolleranza ai guasti: </a:t>
            </a:r>
            <a:r>
              <a:rPr lang="it-IT" dirty="0"/>
              <a:t>Il sistema sarà implementato in modo tale da preferire la disponibilità alla tolleranza ai guasti in quanto il sistema dovrà essere sempre disponibile all’utente anche in caso di errore durante l’uso di una funzionalità, anche al costo di rendere non disponibile quest’ultima per un lasso di tempo.</a:t>
            </a:r>
            <a:endParaRPr lang="it-IT" b="1" dirty="0"/>
          </a:p>
        </p:txBody>
      </p:sp>
    </p:spTree>
    <p:extLst>
      <p:ext uri="{BB962C8B-B14F-4D97-AF65-F5344CB8AC3E}">
        <p14:creationId xmlns:p14="http://schemas.microsoft.com/office/powerpoint/2010/main" val="1019548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Componenti off-the-</a:t>
            </a:r>
            <a:r>
              <a:rPr lang="it-IT" dirty="0" err="1"/>
              <a:t>shelf</a:t>
            </a:r>
            <a:endParaRPr lang="it-IT" dirty="0"/>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Per il sistema che si vuole realizzare faremo uso di componenti off-the-</a:t>
            </a:r>
            <a:r>
              <a:rPr lang="it-IT" dirty="0" err="1"/>
              <a:t>shelf</a:t>
            </a:r>
            <a:r>
              <a:rPr lang="it-IT" dirty="0"/>
              <a:t>, ovvero componenti software già disponibili per facilitare l’implementazione del software. </a:t>
            </a:r>
          </a:p>
          <a:p>
            <a:pPr marL="285750" indent="-285750">
              <a:buFont typeface="Arial" panose="020B0604020202020204" pitchFamily="34" charset="0"/>
              <a:buChar char="•"/>
            </a:pPr>
            <a:r>
              <a:rPr lang="it-IT" b="1" dirty="0"/>
              <a:t>Bootstrap</a:t>
            </a:r>
          </a:p>
          <a:p>
            <a:pPr marL="285750" indent="-285750">
              <a:buFont typeface="Arial" panose="020B0604020202020204" pitchFamily="34" charset="0"/>
              <a:buChar char="•"/>
            </a:pPr>
            <a:r>
              <a:rPr lang="it-IT" b="1" dirty="0" err="1"/>
              <a:t>Jquery</a:t>
            </a:r>
            <a:endParaRPr lang="it-IT" b="1" dirty="0"/>
          </a:p>
          <a:p>
            <a:pPr marL="285750" indent="-285750">
              <a:buFont typeface="Arial" panose="020B0604020202020204" pitchFamily="34" charset="0"/>
              <a:buChar char="•"/>
            </a:pPr>
            <a:r>
              <a:rPr lang="it-IT" b="1" dirty="0"/>
              <a:t>JavaScript</a:t>
            </a:r>
          </a:p>
          <a:p>
            <a:pPr marL="285750" indent="-285750">
              <a:buFont typeface="Arial" panose="020B0604020202020204" pitchFamily="34" charset="0"/>
              <a:buChar char="•"/>
            </a:pPr>
            <a:r>
              <a:rPr lang="it-IT" b="1" dirty="0"/>
              <a:t>Tomcat</a:t>
            </a:r>
          </a:p>
        </p:txBody>
      </p:sp>
    </p:spTree>
    <p:extLst>
      <p:ext uri="{BB962C8B-B14F-4D97-AF65-F5344CB8AC3E}">
        <p14:creationId xmlns:p14="http://schemas.microsoft.com/office/powerpoint/2010/main" val="365088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Package Model</a:t>
            </a:r>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Questo package conterrà a sua volta altri tre package: </a:t>
            </a:r>
            <a:r>
              <a:rPr lang="it-IT" b="1" dirty="0"/>
              <a:t>Bootstrap</a:t>
            </a:r>
          </a:p>
          <a:p>
            <a:pPr marL="285750" indent="-285750">
              <a:buFont typeface="Arial" panose="020B0604020202020204" pitchFamily="34" charset="0"/>
              <a:buChar char="•"/>
            </a:pPr>
            <a:r>
              <a:rPr lang="it-IT" b="1" dirty="0"/>
              <a:t>Bean: </a:t>
            </a:r>
            <a:r>
              <a:rPr lang="it-IT" dirty="0"/>
              <a:t>In questo package sono presenti tutti gli oggetti </a:t>
            </a:r>
            <a:r>
              <a:rPr lang="it-IT" dirty="0" err="1"/>
              <a:t>entity</a:t>
            </a:r>
            <a:r>
              <a:rPr lang="it-IT" dirty="0"/>
              <a:t> che definiscono gli oggetti di dominio e i quali saranno usati come </a:t>
            </a:r>
            <a:r>
              <a:rPr lang="it-IT" dirty="0" err="1"/>
              <a:t>bean</a:t>
            </a:r>
            <a:r>
              <a:rPr lang="it-IT" dirty="0"/>
              <a:t> dalle </a:t>
            </a:r>
            <a:r>
              <a:rPr lang="it-IT" dirty="0" err="1"/>
              <a:t>servlet</a:t>
            </a:r>
            <a:r>
              <a:rPr lang="it-IT" dirty="0"/>
              <a:t> presenti nel package controller. </a:t>
            </a:r>
            <a:endParaRPr lang="it-IT" b="1" dirty="0"/>
          </a:p>
          <a:p>
            <a:pPr marL="285750" indent="-285750">
              <a:buFont typeface="Arial" panose="020B0604020202020204" pitchFamily="34" charset="0"/>
              <a:buChar char="•"/>
            </a:pPr>
            <a:r>
              <a:rPr lang="it-IT" b="1" dirty="0"/>
              <a:t>Interface: </a:t>
            </a:r>
            <a:r>
              <a:rPr lang="it-IT" dirty="0"/>
              <a:t>Questo package contiene le interfacce che definiscono tutte le operazioni effettuabili sulle entità </a:t>
            </a:r>
            <a:r>
              <a:rPr lang="it-IT" dirty="0" err="1"/>
              <a:t>bean</a:t>
            </a:r>
            <a:r>
              <a:rPr lang="it-IT" dirty="0"/>
              <a:t> e dalle classi </a:t>
            </a:r>
            <a:r>
              <a:rPr lang="it-IT" dirty="0" err="1"/>
              <a:t>dao</a:t>
            </a:r>
            <a:r>
              <a:rPr lang="it-IT" dirty="0"/>
              <a:t> responsabili delle operazioni sul database. </a:t>
            </a:r>
            <a:endParaRPr lang="it-IT" b="1" dirty="0"/>
          </a:p>
          <a:p>
            <a:pPr marL="285750" indent="-285750">
              <a:buFont typeface="Arial" panose="020B0604020202020204" pitchFamily="34" charset="0"/>
              <a:buChar char="•"/>
            </a:pPr>
            <a:r>
              <a:rPr lang="it-IT" b="1" dirty="0"/>
              <a:t>DAO: </a:t>
            </a:r>
            <a:r>
              <a:rPr lang="it-IT" dirty="0"/>
              <a:t>Questo package contiene tutte le classi che implementano le interfacce DAO definendo le operazioni di gestione dei dati rappresentati dai </a:t>
            </a:r>
            <a:r>
              <a:rPr lang="it-IT" dirty="0" err="1"/>
              <a:t>bean</a:t>
            </a:r>
            <a:r>
              <a:rPr lang="it-IT" dirty="0"/>
              <a:t>.</a:t>
            </a:r>
            <a:endParaRPr lang="it-IT" b="1" dirty="0"/>
          </a:p>
        </p:txBody>
      </p:sp>
    </p:spTree>
    <p:extLst>
      <p:ext uri="{BB962C8B-B14F-4D97-AF65-F5344CB8AC3E}">
        <p14:creationId xmlns:p14="http://schemas.microsoft.com/office/powerpoint/2010/main" val="84373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Chi siamo </a:t>
            </a:r>
          </a:p>
        </p:txBody>
      </p:sp>
      <p:sp>
        <p:nvSpPr>
          <p:cNvPr id="4" name="CasellaDiTesto 3">
            <a:extLst>
              <a:ext uri="{FF2B5EF4-FFF2-40B4-BE49-F238E27FC236}">
                <a16:creationId xmlns:a16="http://schemas.microsoft.com/office/drawing/2014/main" id="{1758C43C-3BD2-4A61-8E23-1325D5908AC6}"/>
              </a:ext>
            </a:extLst>
          </p:cNvPr>
          <p:cNvSpPr txBox="1"/>
          <p:nvPr/>
        </p:nvSpPr>
        <p:spPr>
          <a:xfrm>
            <a:off x="135503" y="4297767"/>
            <a:ext cx="3015175" cy="553998"/>
          </a:xfrm>
          <a:prstGeom prst="rect">
            <a:avLst/>
          </a:prstGeom>
          <a:noFill/>
        </p:spPr>
        <p:txBody>
          <a:bodyPr wrap="square" rtlCol="0">
            <a:spAutoFit/>
          </a:bodyPr>
          <a:lstStyle/>
          <a:p>
            <a:r>
              <a:rPr lang="it-IT" sz="1500" dirty="0"/>
              <a:t>Paolo Erra</a:t>
            </a:r>
          </a:p>
          <a:p>
            <a:r>
              <a:rPr lang="it-IT" sz="1500" dirty="0">
                <a:hlinkClick r:id="rId3"/>
              </a:rPr>
              <a:t>p.erra1@studenti.unisa.it</a:t>
            </a:r>
            <a:endParaRPr lang="it-IT" sz="1500" dirty="0"/>
          </a:p>
        </p:txBody>
      </p:sp>
      <p:sp>
        <p:nvSpPr>
          <p:cNvPr id="7" name="CasellaDiTesto 6">
            <a:extLst>
              <a:ext uri="{FF2B5EF4-FFF2-40B4-BE49-F238E27FC236}">
                <a16:creationId xmlns:a16="http://schemas.microsoft.com/office/drawing/2014/main" id="{DBE99E61-B258-4204-954B-2234BB723258}"/>
              </a:ext>
            </a:extLst>
          </p:cNvPr>
          <p:cNvSpPr txBox="1"/>
          <p:nvPr/>
        </p:nvSpPr>
        <p:spPr>
          <a:xfrm>
            <a:off x="2907782" y="4306419"/>
            <a:ext cx="3591950" cy="553998"/>
          </a:xfrm>
          <a:prstGeom prst="rect">
            <a:avLst/>
          </a:prstGeom>
          <a:noFill/>
        </p:spPr>
        <p:txBody>
          <a:bodyPr wrap="square" rtlCol="0">
            <a:spAutoFit/>
          </a:bodyPr>
          <a:lstStyle/>
          <a:p>
            <a:r>
              <a:rPr lang="it-IT" sz="1500" dirty="0"/>
              <a:t>Giacomo Impronta</a:t>
            </a:r>
          </a:p>
          <a:p>
            <a:r>
              <a:rPr lang="it-IT" sz="1500" dirty="0">
                <a:hlinkClick r:id="rId4"/>
              </a:rPr>
              <a:t>g.impronta@studenti.unisa.it</a:t>
            </a:r>
            <a:endParaRPr lang="it-IT" sz="1500" dirty="0"/>
          </a:p>
        </p:txBody>
      </p:sp>
      <p:sp>
        <p:nvSpPr>
          <p:cNvPr id="8" name="CasellaDiTesto 7">
            <a:extLst>
              <a:ext uri="{FF2B5EF4-FFF2-40B4-BE49-F238E27FC236}">
                <a16:creationId xmlns:a16="http://schemas.microsoft.com/office/drawing/2014/main" id="{4350FB74-005D-4C4F-B35A-24AD80C90B97}"/>
              </a:ext>
            </a:extLst>
          </p:cNvPr>
          <p:cNvSpPr txBox="1"/>
          <p:nvPr/>
        </p:nvSpPr>
        <p:spPr>
          <a:xfrm>
            <a:off x="6102442" y="4297767"/>
            <a:ext cx="3591950" cy="553998"/>
          </a:xfrm>
          <a:prstGeom prst="rect">
            <a:avLst/>
          </a:prstGeom>
          <a:noFill/>
        </p:spPr>
        <p:txBody>
          <a:bodyPr wrap="square" rtlCol="0">
            <a:spAutoFit/>
          </a:bodyPr>
          <a:lstStyle/>
          <a:p>
            <a:r>
              <a:rPr lang="it-IT" sz="1500" dirty="0"/>
              <a:t>Michele de Rosa</a:t>
            </a:r>
          </a:p>
          <a:p>
            <a:r>
              <a:rPr lang="it-IT" sz="1500" u="sng" dirty="0">
                <a:hlinkClick r:id="rId5"/>
              </a:rPr>
              <a:t>m.derosa102@studenti.unisa.it</a:t>
            </a:r>
            <a:endParaRPr lang="it-IT" sz="1500" dirty="0"/>
          </a:p>
        </p:txBody>
      </p:sp>
      <p:sp>
        <p:nvSpPr>
          <p:cNvPr id="9" name="CasellaDiTesto 8">
            <a:extLst>
              <a:ext uri="{FF2B5EF4-FFF2-40B4-BE49-F238E27FC236}">
                <a16:creationId xmlns:a16="http://schemas.microsoft.com/office/drawing/2014/main" id="{3914AA12-F5A8-4359-9820-F94F12F5625D}"/>
              </a:ext>
            </a:extLst>
          </p:cNvPr>
          <p:cNvSpPr txBox="1"/>
          <p:nvPr/>
        </p:nvSpPr>
        <p:spPr>
          <a:xfrm>
            <a:off x="9318229" y="4306419"/>
            <a:ext cx="3788900" cy="553998"/>
          </a:xfrm>
          <a:prstGeom prst="rect">
            <a:avLst/>
          </a:prstGeom>
          <a:noFill/>
        </p:spPr>
        <p:txBody>
          <a:bodyPr wrap="square" rtlCol="0">
            <a:spAutoFit/>
          </a:bodyPr>
          <a:lstStyle/>
          <a:p>
            <a:r>
              <a:rPr lang="it-IT" sz="1500" dirty="0"/>
              <a:t>Emanuele Bruno</a:t>
            </a:r>
          </a:p>
          <a:p>
            <a:r>
              <a:rPr lang="it-IT" sz="1500" dirty="0">
                <a:solidFill>
                  <a:schemeClr val="accent1"/>
                </a:solidFill>
                <a:hlinkClick r:id="rId6">
                  <a:extLst>
                    <a:ext uri="{A12FA001-AC4F-418D-AE19-62706E023703}">
                      <ahyp:hlinkClr xmlns:ahyp="http://schemas.microsoft.com/office/drawing/2018/hyperlinkcolor" val="tx"/>
                    </a:ext>
                  </a:extLst>
                </a:hlinkClick>
              </a:rPr>
              <a:t>e.bruno21@studenti.unisa.it</a:t>
            </a:r>
            <a:endParaRPr lang="it-IT" sz="1500" dirty="0">
              <a:solidFill>
                <a:schemeClr val="accent1"/>
              </a:solidFill>
            </a:endParaRPr>
          </a:p>
        </p:txBody>
      </p:sp>
      <p:pic>
        <p:nvPicPr>
          <p:cNvPr id="6" name="Immagine 5" descr="Immagine che contiene persona, interni, uomo, cravatta&#10;&#10;Descrizione generata automaticamente">
            <a:extLst>
              <a:ext uri="{FF2B5EF4-FFF2-40B4-BE49-F238E27FC236}">
                <a16:creationId xmlns:a16="http://schemas.microsoft.com/office/drawing/2014/main" id="{A6306E58-4555-4A28-910C-FA5516E10352}"/>
              </a:ext>
            </a:extLst>
          </p:cNvPr>
          <p:cNvPicPr>
            <a:picLocks noChangeAspect="1"/>
          </p:cNvPicPr>
          <p:nvPr/>
        </p:nvPicPr>
        <p:blipFill>
          <a:blip r:embed="rId7"/>
          <a:stretch>
            <a:fillRect/>
          </a:stretch>
        </p:blipFill>
        <p:spPr>
          <a:xfrm>
            <a:off x="3026694" y="1785312"/>
            <a:ext cx="2426313" cy="2426313"/>
          </a:xfrm>
          <a:prstGeom prst="rect">
            <a:avLst/>
          </a:prstGeom>
        </p:spPr>
      </p:pic>
      <p:pic>
        <p:nvPicPr>
          <p:cNvPr id="15" name="Immagine 14" descr="Immagine che contiene persona, uomo, interni, indossando&#10;&#10;Descrizione generata automaticamente">
            <a:extLst>
              <a:ext uri="{FF2B5EF4-FFF2-40B4-BE49-F238E27FC236}">
                <a16:creationId xmlns:a16="http://schemas.microsoft.com/office/drawing/2014/main" id="{0A362F49-D01A-471C-AC90-E17633AA978E}"/>
              </a:ext>
            </a:extLst>
          </p:cNvPr>
          <p:cNvPicPr>
            <a:picLocks noChangeAspect="1"/>
          </p:cNvPicPr>
          <p:nvPr/>
        </p:nvPicPr>
        <p:blipFill rotWithShape="1">
          <a:blip r:embed="rId8"/>
          <a:srcRect l="-4169" r="4169" b="33664"/>
          <a:stretch/>
        </p:blipFill>
        <p:spPr>
          <a:xfrm>
            <a:off x="6102442" y="1824059"/>
            <a:ext cx="2426313" cy="2426311"/>
          </a:xfrm>
          <a:prstGeom prst="rect">
            <a:avLst/>
          </a:prstGeom>
        </p:spPr>
      </p:pic>
      <p:pic>
        <p:nvPicPr>
          <p:cNvPr id="21" name="Immagine 20" descr="Immagine che contiene uomo, giovane, indossando, tenendo&#10;&#10;Descrizione generata automaticamente">
            <a:extLst>
              <a:ext uri="{FF2B5EF4-FFF2-40B4-BE49-F238E27FC236}">
                <a16:creationId xmlns:a16="http://schemas.microsoft.com/office/drawing/2014/main" id="{D557513D-A4E6-4747-B3DA-41F418BF8A6E}"/>
              </a:ext>
            </a:extLst>
          </p:cNvPr>
          <p:cNvPicPr>
            <a:picLocks noChangeAspect="1"/>
          </p:cNvPicPr>
          <p:nvPr/>
        </p:nvPicPr>
        <p:blipFill rotWithShape="1">
          <a:blip r:embed="rId9"/>
          <a:srcRect l="-204" r="204" b="33659"/>
          <a:stretch/>
        </p:blipFill>
        <p:spPr>
          <a:xfrm>
            <a:off x="274058" y="1824059"/>
            <a:ext cx="2223550" cy="2387566"/>
          </a:xfrm>
          <a:prstGeom prst="rect">
            <a:avLst/>
          </a:prstGeom>
        </p:spPr>
      </p:pic>
    </p:spTree>
    <p:extLst>
      <p:ext uri="{BB962C8B-B14F-4D97-AF65-F5344CB8AC3E}">
        <p14:creationId xmlns:p14="http://schemas.microsoft.com/office/powerpoint/2010/main" val="169378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10;&#10;Descrizione generata automaticamente">
            <a:extLst>
              <a:ext uri="{FF2B5EF4-FFF2-40B4-BE49-F238E27FC236}">
                <a16:creationId xmlns:a16="http://schemas.microsoft.com/office/drawing/2014/main" id="{18E13BE4-E744-4D6C-8171-B64893540311}"/>
              </a:ext>
            </a:extLst>
          </p:cNvPr>
          <p:cNvPicPr>
            <a:picLocks noChangeAspect="1"/>
          </p:cNvPicPr>
          <p:nvPr/>
        </p:nvPicPr>
        <p:blipFill>
          <a:blip r:embed="rId3"/>
          <a:stretch>
            <a:fillRect/>
          </a:stretch>
        </p:blipFill>
        <p:spPr>
          <a:xfrm>
            <a:off x="2793429" y="0"/>
            <a:ext cx="6605142" cy="6858000"/>
          </a:xfrm>
          <a:prstGeom prst="rect">
            <a:avLst/>
          </a:prstGeom>
        </p:spPr>
      </p:pic>
    </p:spTree>
    <p:extLst>
      <p:ext uri="{BB962C8B-B14F-4D97-AF65-F5344CB8AC3E}">
        <p14:creationId xmlns:p14="http://schemas.microsoft.com/office/powerpoint/2010/main" val="4105251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7D1A7399-9CF4-4A27-B956-A9E30C78241E}"/>
              </a:ext>
            </a:extLst>
          </p:cNvPr>
          <p:cNvPicPr>
            <a:picLocks noChangeAspect="1"/>
          </p:cNvPicPr>
          <p:nvPr/>
        </p:nvPicPr>
        <p:blipFill>
          <a:blip r:embed="rId3"/>
          <a:stretch>
            <a:fillRect/>
          </a:stretch>
        </p:blipFill>
        <p:spPr>
          <a:xfrm>
            <a:off x="101600" y="1831501"/>
            <a:ext cx="12192000" cy="3194998"/>
          </a:xfrm>
          <a:prstGeom prst="rect">
            <a:avLst/>
          </a:prstGeom>
        </p:spPr>
      </p:pic>
    </p:spTree>
    <p:extLst>
      <p:ext uri="{BB962C8B-B14F-4D97-AF65-F5344CB8AC3E}">
        <p14:creationId xmlns:p14="http://schemas.microsoft.com/office/powerpoint/2010/main" val="1690777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D1DB9BD2-8314-4565-8F42-B34F2A4EC47F}"/>
              </a:ext>
            </a:extLst>
          </p:cNvPr>
          <p:cNvPicPr>
            <a:picLocks noChangeAspect="1"/>
          </p:cNvPicPr>
          <p:nvPr/>
        </p:nvPicPr>
        <p:blipFill>
          <a:blip r:embed="rId3"/>
          <a:stretch>
            <a:fillRect/>
          </a:stretch>
        </p:blipFill>
        <p:spPr>
          <a:xfrm>
            <a:off x="0" y="60437"/>
            <a:ext cx="12192000" cy="6737125"/>
          </a:xfrm>
          <a:prstGeom prst="rect">
            <a:avLst/>
          </a:prstGeom>
        </p:spPr>
      </p:pic>
    </p:spTree>
    <p:extLst>
      <p:ext uri="{BB962C8B-B14F-4D97-AF65-F5344CB8AC3E}">
        <p14:creationId xmlns:p14="http://schemas.microsoft.com/office/powerpoint/2010/main" val="64039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Package Controller</a:t>
            </a:r>
          </a:p>
        </p:txBody>
      </p:sp>
      <p:sp>
        <p:nvSpPr>
          <p:cNvPr id="6" name="Segnaposto testo 42">
            <a:extLst>
              <a:ext uri="{FF2B5EF4-FFF2-40B4-BE49-F238E27FC236}">
                <a16:creationId xmlns:a16="http://schemas.microsoft.com/office/drawing/2014/main" id="{C18768A2-894E-4B34-8F63-E369061EDCD7}"/>
              </a:ext>
            </a:extLst>
          </p:cNvPr>
          <p:cNvSpPr txBox="1">
            <a:spLocks/>
          </p:cNvSpPr>
          <p:nvPr/>
        </p:nvSpPr>
        <p:spPr>
          <a:xfrm>
            <a:off x="446314" y="1507946"/>
            <a:ext cx="11174186" cy="51786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Questo package conterrà le </a:t>
            </a:r>
            <a:r>
              <a:rPr lang="it-IT" dirty="0" err="1"/>
              <a:t>servlet</a:t>
            </a:r>
            <a:r>
              <a:rPr lang="it-IT" dirty="0"/>
              <a:t>.</a:t>
            </a:r>
          </a:p>
          <a:p>
            <a:pPr marL="285750" indent="-285750">
              <a:buFont typeface="Arial" panose="020B0604020202020204" pitchFamily="34" charset="0"/>
              <a:buChar char="•"/>
            </a:pPr>
            <a:r>
              <a:rPr lang="it-IT" b="1" dirty="0" err="1"/>
              <a:t>AdminCheckRequest</a:t>
            </a:r>
            <a:endParaRPr lang="it-IT" b="1" dirty="0"/>
          </a:p>
          <a:p>
            <a:pPr marL="285750" indent="-285750">
              <a:buFont typeface="Arial" panose="020B0604020202020204" pitchFamily="34" charset="0"/>
              <a:buChar char="•"/>
            </a:pPr>
            <a:r>
              <a:rPr lang="it-IT" b="1" dirty="0" err="1"/>
              <a:t>AdminSearchRequest</a:t>
            </a:r>
            <a:endParaRPr lang="it-IT" b="1" dirty="0"/>
          </a:p>
          <a:p>
            <a:pPr marL="285750" indent="-285750">
              <a:buFont typeface="Arial" panose="020B0604020202020204" pitchFamily="34" charset="0"/>
              <a:buChar char="•"/>
            </a:pPr>
            <a:r>
              <a:rPr lang="it-IT" b="1" dirty="0" err="1"/>
              <a:t>AdminShowListRequest</a:t>
            </a:r>
            <a:endParaRPr lang="it-IT" b="1" dirty="0"/>
          </a:p>
          <a:p>
            <a:pPr marL="285750" indent="-285750">
              <a:buFont typeface="Arial" panose="020B0604020202020204" pitchFamily="34" charset="0"/>
              <a:buChar char="•"/>
            </a:pPr>
            <a:r>
              <a:rPr lang="it-IT" b="1" dirty="0" err="1"/>
              <a:t>AdminShowRequest</a:t>
            </a:r>
            <a:endParaRPr lang="it-IT" b="1" dirty="0"/>
          </a:p>
          <a:p>
            <a:pPr marL="285750" indent="-285750">
              <a:buFont typeface="Arial" panose="020B0604020202020204" pitchFamily="34" charset="0"/>
              <a:buChar char="•"/>
            </a:pPr>
            <a:r>
              <a:rPr lang="it-IT" b="1" dirty="0" err="1"/>
              <a:t>CommonEditProfile</a:t>
            </a:r>
            <a:endParaRPr lang="it-IT" b="1" dirty="0"/>
          </a:p>
          <a:p>
            <a:pPr marL="285750" indent="-285750">
              <a:buFont typeface="Arial" panose="020B0604020202020204" pitchFamily="34" charset="0"/>
              <a:buChar char="•"/>
            </a:pPr>
            <a:r>
              <a:rPr lang="it-IT" b="1" dirty="0" err="1"/>
              <a:t>CommonLogin</a:t>
            </a:r>
            <a:endParaRPr lang="it-IT" b="1" dirty="0"/>
          </a:p>
          <a:p>
            <a:pPr marL="285750" indent="-285750">
              <a:buFont typeface="Arial" panose="020B0604020202020204" pitchFamily="34" charset="0"/>
              <a:buChar char="•"/>
            </a:pPr>
            <a:r>
              <a:rPr lang="it-IT" b="1" dirty="0" err="1"/>
              <a:t>CommonLogout</a:t>
            </a:r>
            <a:endParaRPr lang="it-IT" b="1" dirty="0"/>
          </a:p>
          <a:p>
            <a:pPr marL="285750" indent="-285750">
              <a:buFont typeface="Arial" panose="020B0604020202020204" pitchFamily="34" charset="0"/>
              <a:buChar char="•"/>
            </a:pPr>
            <a:r>
              <a:rPr lang="it-IT" b="1" dirty="0" err="1"/>
              <a:t>StudentInserReview</a:t>
            </a:r>
            <a:endParaRPr lang="it-IT" b="1" dirty="0"/>
          </a:p>
          <a:p>
            <a:pPr marL="285750" indent="-285750">
              <a:buFont typeface="Arial" panose="020B0604020202020204" pitchFamily="34" charset="0"/>
              <a:buChar char="•"/>
            </a:pPr>
            <a:r>
              <a:rPr lang="it-IT" b="1" dirty="0" err="1"/>
              <a:t>StudentListNote</a:t>
            </a:r>
            <a:endParaRPr lang="it-IT" b="1" dirty="0"/>
          </a:p>
          <a:p>
            <a:pPr marL="285750" indent="-285750">
              <a:buFont typeface="Arial" panose="020B0604020202020204" pitchFamily="34" charset="0"/>
              <a:buChar char="•"/>
            </a:pPr>
            <a:r>
              <a:rPr lang="it-IT" b="1" dirty="0" err="1"/>
              <a:t>StudentRegistration</a:t>
            </a:r>
            <a:endParaRPr lang="it-IT" b="1" dirty="0"/>
          </a:p>
          <a:p>
            <a:pPr marL="285750" indent="-285750">
              <a:buFont typeface="Arial" panose="020B0604020202020204" pitchFamily="34" charset="0"/>
              <a:buChar char="•"/>
            </a:pPr>
            <a:r>
              <a:rPr lang="it-IT" b="1" dirty="0" err="1"/>
              <a:t>StudentSenRequest</a:t>
            </a:r>
            <a:endParaRPr lang="it-IT" b="1" dirty="0"/>
          </a:p>
          <a:p>
            <a:pPr marL="285750" indent="-285750">
              <a:buFont typeface="Arial" panose="020B0604020202020204" pitchFamily="34" charset="0"/>
              <a:buChar char="•"/>
            </a:pPr>
            <a:r>
              <a:rPr lang="it-IT" b="1" dirty="0"/>
              <a:t>…</a:t>
            </a:r>
          </a:p>
        </p:txBody>
      </p:sp>
    </p:spTree>
    <p:extLst>
      <p:ext uri="{BB962C8B-B14F-4D97-AF65-F5344CB8AC3E}">
        <p14:creationId xmlns:p14="http://schemas.microsoft.com/office/powerpoint/2010/main" val="3227932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4" name="Immagine 3" descr="Immagine che contiene screenshot, sedendo, monitor, nero&#10;&#10;Descrizione generata automaticamente">
            <a:extLst>
              <a:ext uri="{FF2B5EF4-FFF2-40B4-BE49-F238E27FC236}">
                <a16:creationId xmlns:a16="http://schemas.microsoft.com/office/drawing/2014/main" id="{2FDDE110-433A-4552-BCA0-E11A0C165154}"/>
              </a:ext>
            </a:extLst>
          </p:cNvPr>
          <p:cNvPicPr>
            <a:picLocks noChangeAspect="1"/>
          </p:cNvPicPr>
          <p:nvPr/>
        </p:nvPicPr>
        <p:blipFill>
          <a:blip r:embed="rId3"/>
          <a:stretch>
            <a:fillRect/>
          </a:stretch>
        </p:blipFill>
        <p:spPr>
          <a:xfrm>
            <a:off x="661229" y="833075"/>
            <a:ext cx="10869542" cy="5191850"/>
          </a:xfrm>
          <a:prstGeom prst="rect">
            <a:avLst/>
          </a:prstGeom>
        </p:spPr>
      </p:pic>
    </p:spTree>
    <p:extLst>
      <p:ext uri="{BB962C8B-B14F-4D97-AF65-F5344CB8AC3E}">
        <p14:creationId xmlns:p14="http://schemas.microsoft.com/office/powerpoint/2010/main" val="3877789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Package </a:t>
            </a:r>
            <a:r>
              <a:rPr lang="it-IT" dirty="0" err="1"/>
              <a:t>View</a:t>
            </a:r>
            <a:endParaRPr lang="it-IT" dirty="0"/>
          </a:p>
        </p:txBody>
      </p:sp>
      <p:sp>
        <p:nvSpPr>
          <p:cNvPr id="6" name="Segnaposto testo 42">
            <a:extLst>
              <a:ext uri="{FF2B5EF4-FFF2-40B4-BE49-F238E27FC236}">
                <a16:creationId xmlns:a16="http://schemas.microsoft.com/office/drawing/2014/main" id="{C18768A2-894E-4B34-8F63-E369061EDCD7}"/>
              </a:ext>
            </a:extLst>
          </p:cNvPr>
          <p:cNvSpPr txBox="1">
            <a:spLocks/>
          </p:cNvSpPr>
          <p:nvPr/>
        </p:nvSpPr>
        <p:spPr>
          <a:xfrm>
            <a:off x="446314" y="1179181"/>
            <a:ext cx="11174186" cy="517860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In questo sottosistema sono presenti le pagine JSP che serviranno per la visualizzazione della piattaforma. Le pagine JSP sono categorizzate per il tipo di utente.</a:t>
            </a:r>
            <a:r>
              <a:rPr lang="it-IT" b="1" dirty="0"/>
              <a:t> </a:t>
            </a:r>
          </a:p>
          <a:p>
            <a:r>
              <a:rPr lang="it-IT" b="1" dirty="0"/>
              <a:t>Pagine JSP Admin:</a:t>
            </a:r>
          </a:p>
          <a:p>
            <a:pPr marL="285750" indent="-285750">
              <a:buFont typeface="Arial" panose="020B0604020202020204" pitchFamily="34" charset="0"/>
              <a:buChar char="•"/>
            </a:pPr>
            <a:r>
              <a:rPr lang="it-IT" dirty="0" err="1"/>
              <a:t>ViewRequest</a:t>
            </a:r>
            <a:r>
              <a:rPr lang="it-IT" dirty="0"/>
              <a:t> JSP: permette di visualizzare una richiesta appunti in modo specifico;</a:t>
            </a:r>
          </a:p>
          <a:p>
            <a:pPr marL="285750" indent="-285750">
              <a:buFont typeface="Arial" panose="020B0604020202020204" pitchFamily="34" charset="0"/>
              <a:buChar char="•"/>
            </a:pPr>
            <a:r>
              <a:rPr lang="it-IT" dirty="0" err="1"/>
              <a:t>HomeAdmin</a:t>
            </a:r>
            <a:r>
              <a:rPr lang="it-IT" dirty="0"/>
              <a:t> JSP: permette di visualizzare la home page lato Admin; </a:t>
            </a:r>
          </a:p>
          <a:p>
            <a:pPr marL="285750" indent="-285750">
              <a:buFont typeface="Arial" panose="020B0604020202020204" pitchFamily="34" charset="0"/>
              <a:buChar char="•"/>
            </a:pPr>
            <a:r>
              <a:rPr lang="it-IT" dirty="0"/>
              <a:t> </a:t>
            </a:r>
            <a:r>
              <a:rPr lang="it-IT" dirty="0" err="1"/>
              <a:t>ListRequest</a:t>
            </a:r>
            <a:r>
              <a:rPr lang="it-IT" dirty="0"/>
              <a:t> JSP: permette di visualizzare tutte le richieste di pubblicazioni appunti; </a:t>
            </a:r>
          </a:p>
          <a:p>
            <a:pPr marL="285750" indent="-285750">
              <a:buFont typeface="Arial" panose="020B0604020202020204" pitchFamily="34" charset="0"/>
              <a:buChar char="•"/>
            </a:pPr>
            <a:r>
              <a:rPr lang="it-IT" dirty="0" err="1"/>
              <a:t>ProfilePrivateAdmin</a:t>
            </a:r>
            <a:r>
              <a:rPr lang="it-IT" dirty="0"/>
              <a:t> JSP: permette di visualizzare i dati dell’admin; </a:t>
            </a:r>
          </a:p>
          <a:p>
            <a:r>
              <a:rPr lang="it-IT" b="1" dirty="0"/>
              <a:t>Pagine JSP Studente:</a:t>
            </a:r>
          </a:p>
          <a:p>
            <a:pPr marL="285750" indent="-285750">
              <a:buFont typeface="Arial" panose="020B0604020202020204" pitchFamily="34" charset="0"/>
              <a:buChar char="•"/>
            </a:pPr>
            <a:r>
              <a:rPr lang="it-IT" dirty="0" err="1"/>
              <a:t>HomeStudent</a:t>
            </a:r>
            <a:r>
              <a:rPr lang="it-IT" dirty="0"/>
              <a:t> JSP: permette di visualizzare la home page lato </a:t>
            </a:r>
            <a:r>
              <a:rPr lang="it-IT" dirty="0" err="1"/>
              <a:t>Student</a:t>
            </a:r>
            <a:r>
              <a:rPr lang="it-IT" dirty="0"/>
              <a:t>;</a:t>
            </a:r>
          </a:p>
          <a:p>
            <a:pPr marL="285750" indent="-285750">
              <a:buFont typeface="Arial" panose="020B0604020202020204" pitchFamily="34" charset="0"/>
              <a:buChar char="•"/>
            </a:pPr>
            <a:r>
              <a:rPr lang="it-IT" dirty="0"/>
              <a:t> </a:t>
            </a:r>
            <a:r>
              <a:rPr lang="it-IT" dirty="0" err="1"/>
              <a:t>ListNote</a:t>
            </a:r>
            <a:r>
              <a:rPr lang="it-IT" dirty="0"/>
              <a:t> JSP: permette di visualizzare tutte le note pubblicate sulla piattaforma; </a:t>
            </a:r>
          </a:p>
          <a:p>
            <a:pPr marL="285750" indent="-285750">
              <a:buFont typeface="Arial" panose="020B0604020202020204" pitchFamily="34" charset="0"/>
              <a:buChar char="•"/>
            </a:pPr>
            <a:r>
              <a:rPr lang="it-IT" dirty="0" err="1"/>
              <a:t>ProfilePrivateStudent</a:t>
            </a:r>
            <a:r>
              <a:rPr lang="it-IT" dirty="0"/>
              <a:t> JSP: permette di visualizzare ed eventualmente modificare il proprio profilo utente; </a:t>
            </a:r>
          </a:p>
          <a:p>
            <a:pPr marL="285750" indent="-285750">
              <a:buFont typeface="Arial" panose="020B0604020202020204" pitchFamily="34" charset="0"/>
              <a:buChar char="•"/>
            </a:pPr>
            <a:r>
              <a:rPr lang="it-IT" dirty="0"/>
              <a:t> </a:t>
            </a:r>
            <a:r>
              <a:rPr lang="it-IT" dirty="0" err="1"/>
              <a:t>ProfileStudent</a:t>
            </a:r>
            <a:r>
              <a:rPr lang="it-IT" dirty="0"/>
              <a:t> JSP: permette di visualizzare il profilo di altri studenti; </a:t>
            </a:r>
          </a:p>
          <a:p>
            <a:pPr marL="285750" indent="-285750">
              <a:buFont typeface="Arial" panose="020B0604020202020204" pitchFamily="34" charset="0"/>
              <a:buChar char="•"/>
            </a:pPr>
            <a:r>
              <a:rPr lang="it-IT" dirty="0" err="1"/>
              <a:t>RequestForm</a:t>
            </a:r>
            <a:r>
              <a:rPr lang="it-IT" dirty="0"/>
              <a:t> JSP: permette di inoltrare una richiesta di condivisione appunti agli admin; </a:t>
            </a:r>
          </a:p>
          <a:p>
            <a:pPr marL="285750" indent="-285750">
              <a:buFont typeface="Arial" panose="020B0604020202020204" pitchFamily="34" charset="0"/>
              <a:buChar char="•"/>
            </a:pPr>
            <a:r>
              <a:rPr lang="it-IT" dirty="0" err="1"/>
              <a:t>SignUp</a:t>
            </a:r>
            <a:r>
              <a:rPr lang="it-IT" dirty="0"/>
              <a:t> JSP: permette all’utente di registrarsi alla piattaforma; </a:t>
            </a:r>
          </a:p>
          <a:p>
            <a:pPr marL="285750" indent="-285750">
              <a:buFont typeface="Arial" panose="020B0604020202020204" pitchFamily="34" charset="0"/>
              <a:buChar char="•"/>
            </a:pPr>
            <a:r>
              <a:rPr lang="it-IT" dirty="0" err="1"/>
              <a:t>ViewNoteJSP</a:t>
            </a:r>
            <a:r>
              <a:rPr lang="it-IT" dirty="0"/>
              <a:t>: permette di visualizzare ed eventualmente scaricare una nota in particolare;</a:t>
            </a:r>
            <a:endParaRPr lang="it-IT" b="1" dirty="0"/>
          </a:p>
        </p:txBody>
      </p:sp>
    </p:spTree>
    <p:extLst>
      <p:ext uri="{BB962C8B-B14F-4D97-AF65-F5344CB8AC3E}">
        <p14:creationId xmlns:p14="http://schemas.microsoft.com/office/powerpoint/2010/main" val="1547702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descr="Immagine che contiene screenshot&#10;&#10;Descrizione generata automaticamente">
            <a:extLst>
              <a:ext uri="{FF2B5EF4-FFF2-40B4-BE49-F238E27FC236}">
                <a16:creationId xmlns:a16="http://schemas.microsoft.com/office/drawing/2014/main" id="{2B5C70DF-920C-4906-B9F1-920FC9F93904}"/>
              </a:ext>
            </a:extLst>
          </p:cNvPr>
          <p:cNvPicPr>
            <a:picLocks noChangeAspect="1"/>
          </p:cNvPicPr>
          <p:nvPr/>
        </p:nvPicPr>
        <p:blipFill>
          <a:blip r:embed="rId3"/>
          <a:stretch>
            <a:fillRect/>
          </a:stretch>
        </p:blipFill>
        <p:spPr>
          <a:xfrm>
            <a:off x="1348795" y="0"/>
            <a:ext cx="9494409" cy="6858000"/>
          </a:xfrm>
          <a:prstGeom prst="rect">
            <a:avLst/>
          </a:prstGeom>
        </p:spPr>
      </p:pic>
    </p:spTree>
    <p:extLst>
      <p:ext uri="{BB962C8B-B14F-4D97-AF65-F5344CB8AC3E}">
        <p14:creationId xmlns:p14="http://schemas.microsoft.com/office/powerpoint/2010/main" val="3050278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508907" y="3133534"/>
            <a:ext cx="11174186" cy="590931"/>
          </a:xfrm>
        </p:spPr>
        <p:txBody>
          <a:bodyPr rtlCol="0"/>
          <a:lstStyle/>
          <a:p>
            <a:pPr algn="ctr" rtl="0"/>
            <a:r>
              <a:rPr lang="it-IT" dirty="0"/>
              <a:t>Class </a:t>
            </a:r>
            <a:r>
              <a:rPr lang="it-IT" dirty="0" err="1"/>
              <a:t>Diagram</a:t>
            </a:r>
            <a:endParaRPr lang="it-IT" dirty="0"/>
          </a:p>
        </p:txBody>
      </p:sp>
    </p:spTree>
    <p:extLst>
      <p:ext uri="{BB962C8B-B14F-4D97-AF65-F5344CB8AC3E}">
        <p14:creationId xmlns:p14="http://schemas.microsoft.com/office/powerpoint/2010/main" val="545942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a:extLst>
              <a:ext uri="{FF2B5EF4-FFF2-40B4-BE49-F238E27FC236}">
                <a16:creationId xmlns:a16="http://schemas.microsoft.com/office/drawing/2014/main" id="{8A882487-A325-4090-A959-7241F527CF64}"/>
              </a:ext>
            </a:extLst>
          </p:cNvPr>
          <p:cNvPicPr>
            <a:picLocks noChangeAspect="1"/>
          </p:cNvPicPr>
          <p:nvPr/>
        </p:nvPicPr>
        <p:blipFill>
          <a:blip r:embed="rId3"/>
          <a:stretch>
            <a:fillRect/>
          </a:stretch>
        </p:blipFill>
        <p:spPr>
          <a:xfrm>
            <a:off x="3183811" y="90822"/>
            <a:ext cx="5824378" cy="6676356"/>
          </a:xfrm>
          <a:prstGeom prst="rect">
            <a:avLst/>
          </a:prstGeom>
        </p:spPr>
      </p:pic>
    </p:spTree>
    <p:extLst>
      <p:ext uri="{BB962C8B-B14F-4D97-AF65-F5344CB8AC3E}">
        <p14:creationId xmlns:p14="http://schemas.microsoft.com/office/powerpoint/2010/main" val="1853124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a:extLst>
              <a:ext uri="{FF2B5EF4-FFF2-40B4-BE49-F238E27FC236}">
                <a16:creationId xmlns:a16="http://schemas.microsoft.com/office/drawing/2014/main" id="{7ADC7242-8647-4CBD-ADC9-EF9FEB686539}"/>
              </a:ext>
            </a:extLst>
          </p:cNvPr>
          <p:cNvPicPr>
            <a:picLocks noChangeAspect="1"/>
          </p:cNvPicPr>
          <p:nvPr/>
        </p:nvPicPr>
        <p:blipFill>
          <a:blip r:embed="rId3"/>
          <a:stretch>
            <a:fillRect/>
          </a:stretch>
        </p:blipFill>
        <p:spPr>
          <a:xfrm>
            <a:off x="3930528" y="0"/>
            <a:ext cx="4330944" cy="6858000"/>
          </a:xfrm>
          <a:prstGeom prst="rect">
            <a:avLst/>
          </a:prstGeom>
        </p:spPr>
      </p:pic>
    </p:spTree>
    <p:extLst>
      <p:ext uri="{BB962C8B-B14F-4D97-AF65-F5344CB8AC3E}">
        <p14:creationId xmlns:p14="http://schemas.microsoft.com/office/powerpoint/2010/main" val="176127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1D4E439-7AFE-41C2-9561-67F5879CAB86}"/>
              </a:ext>
            </a:extLst>
          </p:cNvPr>
          <p:cNvSpPr>
            <a:spLocks noGrp="1"/>
          </p:cNvSpPr>
          <p:nvPr>
            <p:ph type="title"/>
          </p:nvPr>
        </p:nvSpPr>
        <p:spPr>
          <a:xfrm>
            <a:off x="567732" y="411233"/>
            <a:ext cx="9666514" cy="746846"/>
          </a:xfrm>
        </p:spPr>
        <p:txBody>
          <a:bodyPr rtlCol="0"/>
          <a:lstStyle/>
          <a:p>
            <a:pPr rtl="0"/>
            <a:r>
              <a:rPr lang="it-IT" dirty="0"/>
              <a:t>Perché nasce </a:t>
            </a:r>
            <a:r>
              <a:rPr lang="it-IT" dirty="0" err="1"/>
              <a:t>DocuExchange</a:t>
            </a:r>
            <a:r>
              <a:rPr lang="it-IT" dirty="0"/>
              <a:t>?</a:t>
            </a:r>
          </a:p>
        </p:txBody>
      </p:sp>
      <p:sp>
        <p:nvSpPr>
          <p:cNvPr id="16" name="Rettangolo 15" descr="Blocco di sfondo numero diapositiva">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a:solidFill>
                <a:schemeClr val="tx1"/>
              </a:solidFill>
            </a:endParaRPr>
          </a:p>
        </p:txBody>
      </p:sp>
      <p:sp>
        <p:nvSpPr>
          <p:cNvPr id="17" name="Segnaposto numero diapositiva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smtClean="0">
                <a:solidFill>
                  <a:schemeClr val="bg1"/>
                </a:solidFill>
              </a:rPr>
              <a:pPr rtl="0"/>
              <a:t>3</a:t>
            </a:fld>
            <a:endParaRPr lang="it-IT" b="1">
              <a:solidFill>
                <a:schemeClr val="bg1"/>
              </a:solidFill>
            </a:endParaRPr>
          </a:p>
        </p:txBody>
      </p:sp>
      <p:pic>
        <p:nvPicPr>
          <p:cNvPr id="7" name="Segnaposto immagine 6" descr="Immagine che contiene interni, tavolo, sedendo, bianco&#10;&#10;Descrizione generata automaticamente">
            <a:extLst>
              <a:ext uri="{FF2B5EF4-FFF2-40B4-BE49-F238E27FC236}">
                <a16:creationId xmlns:a16="http://schemas.microsoft.com/office/drawing/2014/main" id="{18579773-169A-494D-B593-0277946147F0}"/>
              </a:ext>
            </a:extLst>
          </p:cNvPr>
          <p:cNvPicPr>
            <a:picLocks noGrp="1" noChangeAspect="1"/>
          </p:cNvPicPr>
          <p:nvPr>
            <p:ph type="pic" sz="quarter" idx="13"/>
          </p:nvPr>
        </p:nvPicPr>
        <p:blipFill>
          <a:blip r:embed="rId3"/>
          <a:srcRect t="36530" b="36530"/>
          <a:stretch>
            <a:fillRect/>
          </a:stretch>
        </p:blipFill>
        <p:spPr>
          <a:xfrm>
            <a:off x="123993" y="4476750"/>
            <a:ext cx="11944014" cy="2381251"/>
          </a:xfrm>
        </p:spPr>
      </p:pic>
      <p:pic>
        <p:nvPicPr>
          <p:cNvPr id="9" name="Immagine 8" descr="Immagine che contiene parcheggio, computer&#10;&#10;Descrizione generata automaticamente">
            <a:extLst>
              <a:ext uri="{FF2B5EF4-FFF2-40B4-BE49-F238E27FC236}">
                <a16:creationId xmlns:a16="http://schemas.microsoft.com/office/drawing/2014/main" id="{51843280-A8C9-4E84-A1C7-26849D39FC26}"/>
              </a:ext>
            </a:extLst>
          </p:cNvPr>
          <p:cNvPicPr>
            <a:picLocks noChangeAspect="1"/>
          </p:cNvPicPr>
          <p:nvPr/>
        </p:nvPicPr>
        <p:blipFill>
          <a:blip r:embed="rId4"/>
          <a:stretch>
            <a:fillRect/>
          </a:stretch>
        </p:blipFill>
        <p:spPr>
          <a:xfrm>
            <a:off x="567732" y="1666055"/>
            <a:ext cx="4667827" cy="2543966"/>
          </a:xfrm>
          <a:prstGeom prst="rect">
            <a:avLst/>
          </a:prstGeom>
        </p:spPr>
      </p:pic>
    </p:spTree>
    <p:extLst>
      <p:ext uri="{BB962C8B-B14F-4D97-AF65-F5344CB8AC3E}">
        <p14:creationId xmlns:p14="http://schemas.microsoft.com/office/powerpoint/2010/main" val="3159085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4" name="Immagine 3" descr="Immagine che contiene screenshot, portatile, computer, sedendo&#10;&#10;Descrizione generata automaticamente">
            <a:extLst>
              <a:ext uri="{FF2B5EF4-FFF2-40B4-BE49-F238E27FC236}">
                <a16:creationId xmlns:a16="http://schemas.microsoft.com/office/drawing/2014/main" id="{58560F4D-A42F-44EE-8F35-49485A39333A}"/>
              </a:ext>
            </a:extLst>
          </p:cNvPr>
          <p:cNvPicPr>
            <a:picLocks noChangeAspect="1"/>
          </p:cNvPicPr>
          <p:nvPr/>
        </p:nvPicPr>
        <p:blipFill>
          <a:blip r:embed="rId3"/>
          <a:stretch>
            <a:fillRect/>
          </a:stretch>
        </p:blipFill>
        <p:spPr>
          <a:xfrm>
            <a:off x="4617670" y="0"/>
            <a:ext cx="2956659" cy="6858000"/>
          </a:xfrm>
          <a:prstGeom prst="rect">
            <a:avLst/>
          </a:prstGeom>
        </p:spPr>
      </p:pic>
    </p:spTree>
    <p:extLst>
      <p:ext uri="{BB962C8B-B14F-4D97-AF65-F5344CB8AC3E}">
        <p14:creationId xmlns:p14="http://schemas.microsoft.com/office/powerpoint/2010/main" val="2375994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446315" y="1374596"/>
            <a:ext cx="11174186" cy="384633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b="1" dirty="0"/>
          </a:p>
        </p:txBody>
      </p:sp>
      <p:pic>
        <p:nvPicPr>
          <p:cNvPr id="3" name="Immagine 2" descr="Immagine che contiene screenshot&#10;&#10;Descrizione generata automaticamente">
            <a:extLst>
              <a:ext uri="{FF2B5EF4-FFF2-40B4-BE49-F238E27FC236}">
                <a16:creationId xmlns:a16="http://schemas.microsoft.com/office/drawing/2014/main" id="{CB1ADD63-44CE-4447-825A-91206C0BCD74}"/>
              </a:ext>
            </a:extLst>
          </p:cNvPr>
          <p:cNvPicPr>
            <a:picLocks noChangeAspect="1"/>
          </p:cNvPicPr>
          <p:nvPr/>
        </p:nvPicPr>
        <p:blipFill>
          <a:blip r:embed="rId3"/>
          <a:stretch>
            <a:fillRect/>
          </a:stretch>
        </p:blipFill>
        <p:spPr>
          <a:xfrm>
            <a:off x="3863877" y="0"/>
            <a:ext cx="4464245" cy="6858000"/>
          </a:xfrm>
          <a:prstGeom prst="rect">
            <a:avLst/>
          </a:prstGeom>
        </p:spPr>
      </p:pic>
    </p:spTree>
    <p:extLst>
      <p:ext uri="{BB962C8B-B14F-4D97-AF65-F5344CB8AC3E}">
        <p14:creationId xmlns:p14="http://schemas.microsoft.com/office/powerpoint/2010/main" val="2715242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id="{9DD00D25-9DC9-471D-A668-327933859088}"/>
              </a:ext>
            </a:extLst>
          </p:cNvPr>
          <p:cNvPicPr>
            <a:picLocks noGrp="1" noChangeAspect="1"/>
          </p:cNvPicPr>
          <p:nvPr>
            <p:ph type="pic" sz="quarter" idx="10"/>
          </p:nvPr>
        </p:nvPicPr>
        <p:blipFill>
          <a:blip r:embed="rId3"/>
          <a:srcRect t="22553" b="22553"/>
          <a:stretch>
            <a:fillRect/>
          </a:stretch>
        </p:blipFill>
        <p:spPr>
          <a:xfrm>
            <a:off x="123993" y="130355"/>
            <a:ext cx="11944014" cy="4372387"/>
          </a:xfrm>
        </p:spPr>
      </p:pic>
      <p:pic>
        <p:nvPicPr>
          <p:cNvPr id="7" name="Immagine 6" descr="Immagine che contiene disegnando&#10;&#10;Descrizione generata automaticamente">
            <a:extLst>
              <a:ext uri="{FF2B5EF4-FFF2-40B4-BE49-F238E27FC236}">
                <a16:creationId xmlns:a16="http://schemas.microsoft.com/office/drawing/2014/main" id="{11DC29E4-2879-4DBC-BF84-96D3F32CE677}"/>
              </a:ext>
            </a:extLst>
          </p:cNvPr>
          <p:cNvPicPr>
            <a:picLocks noChangeAspect="1"/>
          </p:cNvPicPr>
          <p:nvPr/>
        </p:nvPicPr>
        <p:blipFill>
          <a:blip r:embed="rId4"/>
          <a:stretch>
            <a:fillRect/>
          </a:stretch>
        </p:blipFill>
        <p:spPr>
          <a:xfrm>
            <a:off x="123993" y="130355"/>
            <a:ext cx="4809195" cy="1109815"/>
          </a:xfrm>
          <a:prstGeom prst="rect">
            <a:avLst/>
          </a:prstGeom>
        </p:spPr>
      </p:pic>
      <p:sp>
        <p:nvSpPr>
          <p:cNvPr id="4" name="Rettangolo 3">
            <a:extLst>
              <a:ext uri="{FF2B5EF4-FFF2-40B4-BE49-F238E27FC236}">
                <a16:creationId xmlns:a16="http://schemas.microsoft.com/office/drawing/2014/main" id="{82FE267C-861F-4E1F-A7AC-F1A4010C18BA}"/>
              </a:ext>
            </a:extLst>
          </p:cNvPr>
          <p:cNvSpPr/>
          <p:nvPr/>
        </p:nvSpPr>
        <p:spPr>
          <a:xfrm>
            <a:off x="425901" y="5491542"/>
            <a:ext cx="1531188" cy="923330"/>
          </a:xfrm>
          <a:prstGeom prst="rect">
            <a:avLst/>
          </a:prstGeom>
          <a:noFill/>
        </p:spPr>
        <p:txBody>
          <a:bodyPr wrap="none" lIns="91440" tIns="45720" rIns="91440" bIns="45720">
            <a:spAutoFit/>
          </a:bodyPr>
          <a:lstStyle/>
          <a:p>
            <a:pPr algn="ctr"/>
            <a:r>
              <a:rPr lang="it-IT" sz="54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Fine</a:t>
            </a:r>
          </a:p>
        </p:txBody>
      </p:sp>
    </p:spTree>
    <p:extLst>
      <p:ext uri="{BB962C8B-B14F-4D97-AF65-F5344CB8AC3E}">
        <p14:creationId xmlns:p14="http://schemas.microsoft.com/office/powerpoint/2010/main" val="3776890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egnaposto immagine 8" descr="Immagine di copertina, grande pesce">
            <a:extLst>
              <a:ext uri="{FF2B5EF4-FFF2-40B4-BE49-F238E27FC236}">
                <a16:creationId xmlns:a16="http://schemas.microsoft.com/office/drawing/2014/main" id="{8557C52B-FF7B-4358-81A2-8E139E5C53DE}"/>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a:stretch/>
        </p:blipFill>
        <p:spPr/>
      </p:pic>
      <p:sp>
        <p:nvSpPr>
          <p:cNvPr id="51" name="Titolo 50">
            <a:extLst>
              <a:ext uri="{FF2B5EF4-FFF2-40B4-BE49-F238E27FC236}">
                <a16:creationId xmlns:a16="http://schemas.microsoft.com/office/drawing/2014/main" id="{D8694222-4D81-4A9A-93A2-23C89102F234}"/>
              </a:ext>
            </a:extLst>
          </p:cNvPr>
          <p:cNvSpPr>
            <a:spLocks noGrp="1"/>
          </p:cNvSpPr>
          <p:nvPr>
            <p:ph type="ctrTitle"/>
          </p:nvPr>
        </p:nvSpPr>
        <p:spPr/>
        <p:txBody>
          <a:bodyPr rtlCol="0"/>
          <a:lstStyle/>
          <a:p>
            <a:pPr rtl="0"/>
            <a:r>
              <a:rPr lang="it-IT" dirty="0"/>
              <a:t>Titolo presentazione 2</a:t>
            </a:r>
          </a:p>
        </p:txBody>
      </p:sp>
      <p:sp>
        <p:nvSpPr>
          <p:cNvPr id="52" name="Sottotitolo 51">
            <a:extLst>
              <a:ext uri="{FF2B5EF4-FFF2-40B4-BE49-F238E27FC236}">
                <a16:creationId xmlns:a16="http://schemas.microsoft.com/office/drawing/2014/main" id="{46FF1827-B46B-4BC4-8665-8914CF45DE0C}"/>
              </a:ext>
            </a:extLst>
          </p:cNvPr>
          <p:cNvSpPr>
            <a:spLocks noGrp="1"/>
          </p:cNvSpPr>
          <p:nvPr>
            <p:ph type="subTitle" idx="1"/>
          </p:nvPr>
        </p:nvSpPr>
        <p:spPr/>
        <p:txBody>
          <a:bodyPr rtlCol="0"/>
          <a:lstStyle/>
          <a:p>
            <a:pPr rtl="0"/>
            <a:r>
              <a:rPr lang="it-IT"/>
              <a:t>Sottotitolo</a:t>
            </a:r>
          </a:p>
        </p:txBody>
      </p:sp>
    </p:spTree>
    <p:extLst>
      <p:ext uri="{BB962C8B-B14F-4D97-AF65-F5344CB8AC3E}">
        <p14:creationId xmlns:p14="http://schemas.microsoft.com/office/powerpoint/2010/main" val="460324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Segnaposto immagine 17" descr="Immagine diapositiva intera grande">
            <a:extLst>
              <a:ext uri="{FF2B5EF4-FFF2-40B4-BE49-F238E27FC236}">
                <a16:creationId xmlns:a16="http://schemas.microsoft.com/office/drawing/2014/main" id="{04651C38-FC54-400F-A9F3-B49EC4829A8A}"/>
              </a:ext>
            </a:extLst>
          </p:cNvPr>
          <p:cNvPicPr>
            <a:picLocks noGrp="1" noChangeAspect="1"/>
          </p:cNvPicPr>
          <p:nvPr>
            <p:ph type="pic" sz="quarter" idx="11"/>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0" y="0"/>
            <a:ext cx="12191999" cy="6858000"/>
          </a:xfrm>
        </p:spPr>
      </p:pic>
      <p:sp>
        <p:nvSpPr>
          <p:cNvPr id="11" name="Rettangolo 10" descr="Blocco in evidenza titolo">
            <a:extLst>
              <a:ext uri="{FF2B5EF4-FFF2-40B4-BE49-F238E27FC236}">
                <a16:creationId xmlns:a16="http://schemas.microsoft.com/office/drawing/2014/main" id="{DF754616-DC65-1841-9419-6C0DCBEB6DFB}"/>
              </a:ext>
            </a:extLst>
          </p:cNvPr>
          <p:cNvSpPr/>
          <p:nvPr/>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 name="Titolo 2">
            <a:extLst>
              <a:ext uri="{FF2B5EF4-FFF2-40B4-BE49-F238E27FC236}">
                <a16:creationId xmlns:a16="http://schemas.microsoft.com/office/drawing/2014/main" id="{31D4E439-7AFE-41C2-9561-67F5879CAB86}"/>
              </a:ext>
            </a:extLst>
          </p:cNvPr>
          <p:cNvSpPr>
            <a:spLocks noGrp="1"/>
          </p:cNvSpPr>
          <p:nvPr>
            <p:ph type="title"/>
          </p:nvPr>
        </p:nvSpPr>
        <p:spPr/>
        <p:txBody>
          <a:bodyPr rtlCol="0"/>
          <a:lstStyle/>
          <a:p>
            <a:pPr rtl="0"/>
            <a:r>
              <a:rPr lang="it-IT"/>
              <a:t>Titolo sezione 2</a:t>
            </a:r>
          </a:p>
        </p:txBody>
      </p:sp>
      <p:sp>
        <p:nvSpPr>
          <p:cNvPr id="4" name="Segnaposto testo 3">
            <a:extLst>
              <a:ext uri="{FF2B5EF4-FFF2-40B4-BE49-F238E27FC236}">
                <a16:creationId xmlns:a16="http://schemas.microsoft.com/office/drawing/2014/main" id="{B2C7B128-5866-4067-9B7F-0E73E6CBFB2F}"/>
              </a:ext>
            </a:extLst>
          </p:cNvPr>
          <p:cNvSpPr>
            <a:spLocks noGrp="1"/>
          </p:cNvSpPr>
          <p:nvPr>
            <p:ph type="body" idx="1"/>
          </p:nvPr>
        </p:nvSpPr>
        <p:spPr/>
        <p:txBody>
          <a:bodyPr rtlCol="0"/>
          <a:lstStyle/>
          <a:p>
            <a:pPr rtl="0"/>
            <a:r>
              <a:rPr lang="it-IT"/>
              <a:t>Sottotitolo</a:t>
            </a:r>
          </a:p>
        </p:txBody>
      </p:sp>
      <p:sp>
        <p:nvSpPr>
          <p:cNvPr id="9" name="Rettangolo 8" descr="Blocco di sfondo numero diapositiva">
            <a:extLst>
              <a:ext uri="{FF2B5EF4-FFF2-40B4-BE49-F238E27FC236}">
                <a16:creationId xmlns:a16="http://schemas.microsoft.com/office/drawing/2014/main" id="{AC2B5667-FA20-49C2-A3CD-B275BB41F618}"/>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a:solidFill>
                <a:schemeClr val="tx1"/>
              </a:solidFill>
            </a:endParaRPr>
          </a:p>
        </p:txBody>
      </p:sp>
      <p:sp>
        <p:nvSpPr>
          <p:cNvPr id="10" name="Segnaposto numero diapositiva 5">
            <a:extLst>
              <a:ext uri="{FF2B5EF4-FFF2-40B4-BE49-F238E27FC236}">
                <a16:creationId xmlns:a16="http://schemas.microsoft.com/office/drawing/2014/main" id="{C1F153D4-F9C1-4295-8CB0-BFC0E94D4C64}"/>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smtClean="0">
                <a:solidFill>
                  <a:schemeClr val="bg1"/>
                </a:solidFill>
              </a:rPr>
              <a:pPr rtl="0"/>
              <a:t>34</a:t>
            </a:fld>
            <a:endParaRPr lang="it-IT" b="1">
              <a:solidFill>
                <a:schemeClr val="bg1"/>
              </a:solidFill>
            </a:endParaRPr>
          </a:p>
        </p:txBody>
      </p:sp>
    </p:spTree>
    <p:extLst>
      <p:ext uri="{BB962C8B-B14F-4D97-AF65-F5344CB8AC3E}">
        <p14:creationId xmlns:p14="http://schemas.microsoft.com/office/powerpoint/2010/main" val="2190611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a:t>Titolo </a:t>
            </a:r>
          </a:p>
        </p:txBody>
      </p:sp>
      <p:sp>
        <p:nvSpPr>
          <p:cNvPr id="13" name="Segnaposto contenuto 12">
            <a:extLst>
              <a:ext uri="{FF2B5EF4-FFF2-40B4-BE49-F238E27FC236}">
                <a16:creationId xmlns:a16="http://schemas.microsoft.com/office/drawing/2014/main" id="{265BEEEB-C965-402F-B778-B1CD1494ACE6}"/>
              </a:ext>
            </a:extLst>
          </p:cNvPr>
          <p:cNvSpPr>
            <a:spLocks noGrp="1"/>
          </p:cNvSpPr>
          <p:nvPr>
            <p:ph idx="1"/>
          </p:nvPr>
        </p:nvSpPr>
        <p:spPr/>
        <p:txBody>
          <a:bodyPr rtlCol="0"/>
          <a:lstStyle/>
          <a:p>
            <a:pPr rtl="0"/>
            <a:r>
              <a:rPr lang="it-IT"/>
              <a:t>Lorem ipsum dolor sit amet, consectetuer adipiscing elit. Maecenas porttitor congue massa. Fusce posuere, magna sed pulvinar ultricies, purus lectus malesuada libero, sit amet commodo magna eros quis.</a:t>
            </a:r>
          </a:p>
          <a:p>
            <a:pPr rtl="0"/>
            <a:r>
              <a:rPr lang="it-IT"/>
              <a:t>Nunc viverra imperdiet enim. Fusce est. Vivamus a tellus.</a:t>
            </a:r>
          </a:p>
          <a:p>
            <a:pPr rtl="0"/>
            <a:r>
              <a:rPr lang="it-IT"/>
              <a:t>Pellentesque habitant morbi tristique senectus et netus et malesuada fames ac turpis egestas. Proin pharetra nonummy pede. Mauris et orci.</a:t>
            </a:r>
          </a:p>
          <a:p>
            <a:pPr rtl="0"/>
            <a:endParaRPr lang="it-IT"/>
          </a:p>
        </p:txBody>
      </p:sp>
    </p:spTree>
    <p:extLst>
      <p:ext uri="{BB962C8B-B14F-4D97-AF65-F5344CB8AC3E}">
        <p14:creationId xmlns:p14="http://schemas.microsoft.com/office/powerpoint/2010/main" val="2244405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a:t>Titolo </a:t>
            </a:r>
          </a:p>
        </p:txBody>
      </p:sp>
      <p:pic>
        <p:nvPicPr>
          <p:cNvPr id="9" name="Segnaposto immagine 8" descr="Segnaposto immagine diapositiva">
            <a:extLst>
              <a:ext uri="{FF2B5EF4-FFF2-40B4-BE49-F238E27FC236}">
                <a16:creationId xmlns:a16="http://schemas.microsoft.com/office/drawing/2014/main" id="{835F76E2-8EF3-449E-99A0-D5A9EF26A73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21" name="Segnaposto testo 20">
            <a:extLst>
              <a:ext uri="{FF2B5EF4-FFF2-40B4-BE49-F238E27FC236}">
                <a16:creationId xmlns:a16="http://schemas.microsoft.com/office/drawing/2014/main" id="{67FDC6DC-D5D3-413E-A73C-6CC86E9646BC}"/>
              </a:ext>
            </a:extLst>
          </p:cNvPr>
          <p:cNvSpPr>
            <a:spLocks noGrp="1"/>
          </p:cNvSpPr>
          <p:nvPr>
            <p:ph type="body" sz="quarter" idx="14"/>
          </p:nvPr>
        </p:nvSpPr>
        <p:spPr/>
        <p:txBody>
          <a:bodyPr rtlCol="0"/>
          <a:lstStyle/>
          <a:p>
            <a:pPr rtl="0"/>
            <a:r>
              <a:rPr lang="it-IT"/>
              <a:t>Lorem ipsum dolor sit amet, consectetuer adipiscing elit. </a:t>
            </a:r>
          </a:p>
        </p:txBody>
      </p:sp>
      <p:sp>
        <p:nvSpPr>
          <p:cNvPr id="17" name="Segnaposto testo 16">
            <a:extLst>
              <a:ext uri="{FF2B5EF4-FFF2-40B4-BE49-F238E27FC236}">
                <a16:creationId xmlns:a16="http://schemas.microsoft.com/office/drawing/2014/main" id="{BB40F080-6054-425B-9E1C-1DDC9260832D}"/>
              </a:ext>
            </a:extLst>
          </p:cNvPr>
          <p:cNvSpPr>
            <a:spLocks noGrp="1"/>
          </p:cNvSpPr>
          <p:nvPr>
            <p:ph type="body" sz="quarter" idx="17"/>
          </p:nvPr>
        </p:nvSpPr>
        <p:spPr/>
        <p:txBody>
          <a:bodyPr rtlCol="0"/>
          <a:lstStyle/>
          <a:p>
            <a:pPr rtl="0"/>
            <a:r>
              <a:rPr lang="it-IT"/>
              <a:t>Lorem ipsum dolor sit amet, consectetuer adipiscing elit. Maecenas porttitor congue massa. Fusce posuere, magna sed pulvinar ultricies, purus lectus malesuada libero, sit amet commodo magna eros quis urna.</a:t>
            </a:r>
          </a:p>
          <a:p>
            <a:pPr rtl="0"/>
            <a:r>
              <a:rPr lang="it-IT"/>
              <a:t>Nunc viverra imperdiet enim. Fusce est. Vivamus a tellus.</a:t>
            </a:r>
          </a:p>
          <a:p>
            <a:pPr rtl="0"/>
            <a:r>
              <a:rPr lang="it-IT"/>
              <a:t>Pellentesque habitant morbi tristique senectus et netus et malesuada fames ac turpis egestas. Proin pharetra nonummy pede. Mauris et orci.</a:t>
            </a:r>
          </a:p>
          <a:p>
            <a:pPr rtl="0"/>
            <a:endParaRPr lang="it-IT"/>
          </a:p>
        </p:txBody>
      </p:sp>
    </p:spTree>
    <p:extLst>
      <p:ext uri="{BB962C8B-B14F-4D97-AF65-F5344CB8AC3E}">
        <p14:creationId xmlns:p14="http://schemas.microsoft.com/office/powerpoint/2010/main" val="1483386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egnaposto testo 20">
            <a:extLst>
              <a:ext uri="{FF2B5EF4-FFF2-40B4-BE49-F238E27FC236}">
                <a16:creationId xmlns:a16="http://schemas.microsoft.com/office/drawing/2014/main" id="{67FDC6DC-D5D3-413E-A73C-6CC86E9646BC}"/>
              </a:ext>
            </a:extLst>
          </p:cNvPr>
          <p:cNvSpPr>
            <a:spLocks noGrp="1"/>
          </p:cNvSpPr>
          <p:nvPr>
            <p:ph type="body" sz="quarter" idx="14"/>
          </p:nvPr>
        </p:nvSpPr>
        <p:spPr/>
        <p:txBody>
          <a:bodyPr rtlCol="0"/>
          <a:lstStyle/>
          <a:p>
            <a:pPr rtl="0"/>
            <a:r>
              <a:rPr lang="it-IT"/>
              <a:t>Lorem ipsum dolor sit amet</a:t>
            </a:r>
          </a:p>
        </p:txBody>
      </p:sp>
      <p:sp>
        <p:nvSpPr>
          <p:cNvPr id="15" name="Segnaposto testo 14">
            <a:extLst>
              <a:ext uri="{FF2B5EF4-FFF2-40B4-BE49-F238E27FC236}">
                <a16:creationId xmlns:a16="http://schemas.microsoft.com/office/drawing/2014/main" id="{E16F1686-F366-46A5-AE17-1A563B77E882}"/>
              </a:ext>
            </a:extLst>
          </p:cNvPr>
          <p:cNvSpPr>
            <a:spLocks noGrp="1"/>
          </p:cNvSpPr>
          <p:nvPr>
            <p:ph type="body" sz="quarter" idx="15"/>
          </p:nvPr>
        </p:nvSpPr>
        <p:spPr/>
        <p:txBody>
          <a:bodyPr rtlCol="0"/>
          <a:lstStyle/>
          <a:p>
            <a:pPr rtl="0"/>
            <a:r>
              <a:rPr lang="it-IT"/>
              <a:t>Lorem ipsum dolor sit amet</a:t>
            </a:r>
          </a:p>
        </p:txBody>
      </p:sp>
      <p:sp>
        <p:nvSpPr>
          <p:cNvPr id="17" name="Segnaposto testo 16">
            <a:extLst>
              <a:ext uri="{FF2B5EF4-FFF2-40B4-BE49-F238E27FC236}">
                <a16:creationId xmlns:a16="http://schemas.microsoft.com/office/drawing/2014/main" id="{BB40F080-6054-425B-9E1C-1DDC9260832D}"/>
              </a:ext>
            </a:extLst>
          </p:cNvPr>
          <p:cNvSpPr>
            <a:spLocks noGrp="1"/>
          </p:cNvSpPr>
          <p:nvPr>
            <p:ph type="body" sz="quarter" idx="17"/>
          </p:nvPr>
        </p:nvSpPr>
        <p:spPr/>
        <p:txBody>
          <a:bodyPr rtlCol="0"/>
          <a:lstStyle/>
          <a:p>
            <a:pPr rtl="0"/>
            <a:r>
              <a:rPr lang="it-IT"/>
              <a:t>Lorem ipsum dolor sit amet, consectetuer adipiscing elit. Maecenas porttitor congue massa. Fusce posuere, magna sed pulvinar ultricies, purus lectus malesuada libero, sit amet commodo magna eros quis urna.</a:t>
            </a:r>
          </a:p>
          <a:p>
            <a:pPr rtl="0"/>
            <a:r>
              <a:rPr lang="it-IT"/>
              <a:t>Nunc viverra imperdiet enim. Fusce est. Vivamus a tellus.</a:t>
            </a:r>
          </a:p>
          <a:p>
            <a:pPr rtl="0"/>
            <a:r>
              <a:rPr lang="it-IT"/>
              <a:t>Pellentesque habitant morbi tristique senectus et netus et malesuada fames ac turpis egestas. Proin pharetra nonummy pede. Mauris et orci.</a:t>
            </a:r>
          </a:p>
          <a:p>
            <a:pPr rtl="0"/>
            <a:endParaRPr lang="it-IT"/>
          </a:p>
        </p:txBody>
      </p:sp>
      <p:sp>
        <p:nvSpPr>
          <p:cNvPr id="16" name="Segnaposto testo 15">
            <a:extLst>
              <a:ext uri="{FF2B5EF4-FFF2-40B4-BE49-F238E27FC236}">
                <a16:creationId xmlns:a16="http://schemas.microsoft.com/office/drawing/2014/main" id="{DDA9F97E-A6B3-4444-90E9-E7CE786F821B}"/>
              </a:ext>
            </a:extLst>
          </p:cNvPr>
          <p:cNvSpPr>
            <a:spLocks noGrp="1"/>
          </p:cNvSpPr>
          <p:nvPr>
            <p:ph type="body" sz="quarter" idx="18"/>
          </p:nvPr>
        </p:nvSpPr>
        <p:spPr/>
        <p:txBody>
          <a:bodyPr rtlCol="0"/>
          <a:lstStyle/>
          <a:p>
            <a:pPr rtl="0"/>
            <a:r>
              <a:rPr lang="it-IT"/>
              <a:t>Lorem ipsum dolor sit amet, consectetuer adipiscing elit. Maecenas porttitor congue massa. Fusce posuere, magna sed pulvinar ultricies, purus lectus malesuada libero, sit amet commodo magna eros quis urna.</a:t>
            </a:r>
          </a:p>
          <a:p>
            <a:pPr rtl="0"/>
            <a:r>
              <a:rPr lang="it-IT"/>
              <a:t>Nunc viverra imperdiet enim. Fusce est. Vivamus a tellus.</a:t>
            </a:r>
          </a:p>
          <a:p>
            <a:pPr rtl="0"/>
            <a:r>
              <a:rPr lang="it-IT"/>
              <a:t>Pellentesque habitant morbi tristique senectus et netus et malesuada fames ac turpis egestas. Proin pharetra nonummy pede. Mauris et orci.</a:t>
            </a:r>
          </a:p>
          <a:p>
            <a:pPr rtl="0"/>
            <a:endParaRPr lang="it-IT"/>
          </a:p>
          <a:p>
            <a:pPr rtl="0"/>
            <a:endParaRPr lang="it-IT"/>
          </a:p>
        </p:txBody>
      </p:sp>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a:t>Titolo </a:t>
            </a:r>
          </a:p>
        </p:txBody>
      </p:sp>
    </p:spTree>
    <p:extLst>
      <p:ext uri="{BB962C8B-B14F-4D97-AF65-F5344CB8AC3E}">
        <p14:creationId xmlns:p14="http://schemas.microsoft.com/office/powerpoint/2010/main" val="1651428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a:t>Titolo</a:t>
            </a:r>
            <a:br>
              <a:rPr lang="it-IT"/>
            </a:br>
            <a:r>
              <a:rPr lang="it-IT"/>
              <a:t> </a:t>
            </a:r>
          </a:p>
        </p:txBody>
      </p:sp>
      <p:sp>
        <p:nvSpPr>
          <p:cNvPr id="21" name="Segnaposto testo 20">
            <a:extLst>
              <a:ext uri="{FF2B5EF4-FFF2-40B4-BE49-F238E27FC236}">
                <a16:creationId xmlns:a16="http://schemas.microsoft.com/office/drawing/2014/main" id="{67FDC6DC-D5D3-413E-A73C-6CC86E9646BC}"/>
              </a:ext>
            </a:extLst>
          </p:cNvPr>
          <p:cNvSpPr>
            <a:spLocks noGrp="1"/>
          </p:cNvSpPr>
          <p:nvPr>
            <p:ph type="body" sz="quarter" idx="14"/>
          </p:nvPr>
        </p:nvSpPr>
        <p:spPr/>
        <p:txBody>
          <a:bodyPr rtlCol="0"/>
          <a:lstStyle/>
          <a:p>
            <a:pPr rtl="0"/>
            <a:r>
              <a:rPr lang="it-IT"/>
              <a:t>Lorem ipsum dolor sit amet</a:t>
            </a:r>
          </a:p>
        </p:txBody>
      </p:sp>
      <p:sp>
        <p:nvSpPr>
          <p:cNvPr id="17" name="Segnaposto testo 16">
            <a:extLst>
              <a:ext uri="{FF2B5EF4-FFF2-40B4-BE49-F238E27FC236}">
                <a16:creationId xmlns:a16="http://schemas.microsoft.com/office/drawing/2014/main" id="{BB40F080-6054-425B-9E1C-1DDC9260832D}"/>
              </a:ext>
            </a:extLst>
          </p:cNvPr>
          <p:cNvSpPr>
            <a:spLocks noGrp="1"/>
          </p:cNvSpPr>
          <p:nvPr>
            <p:ph type="body" sz="quarter" idx="17"/>
          </p:nvPr>
        </p:nvSpPr>
        <p:spPr/>
        <p:txBody>
          <a:bodyPr rtlCol="0"/>
          <a:lstStyle/>
          <a:p>
            <a:pPr rtl="0"/>
            <a:r>
              <a:rPr lang="it-IT"/>
              <a:t>Lorem ipsum dolor sit amet, consectetuer adipiscing elit. Maecenas porttitor congue massa. Fusce posuere, magna sed pulvinar ultricies, purus lectus malesuada libero, sit amet commodo magna eros quis urna.</a:t>
            </a:r>
          </a:p>
          <a:p>
            <a:pPr rtl="0"/>
            <a:r>
              <a:rPr lang="it-IT"/>
              <a:t>Nunc viverra imperdiet enim. Fusce est. Vivamus a tellus.</a:t>
            </a:r>
          </a:p>
          <a:p>
            <a:pPr rtl="0"/>
            <a:r>
              <a:rPr lang="it-IT"/>
              <a:t>Pellentesque habitant morbi tristique senectus et netus et malesuada fames ac turpis egestas. Proin pharetra nonummy pede. Mauris et orci.</a:t>
            </a:r>
          </a:p>
          <a:p>
            <a:pPr rtl="0"/>
            <a:endParaRPr lang="it-IT"/>
          </a:p>
        </p:txBody>
      </p:sp>
      <p:pic>
        <p:nvPicPr>
          <p:cNvPr id="23" name="Segnaposto immagine 22" descr="Segnaposto immagine lato destro">
            <a:extLst>
              <a:ext uri="{FF2B5EF4-FFF2-40B4-BE49-F238E27FC236}">
                <a16:creationId xmlns:a16="http://schemas.microsoft.com/office/drawing/2014/main" id="{DC389449-072E-4155-BA3B-C45AA950BF2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7" name="Rettangolo 6" descr="Blocco di sfondo numero diapositiva">
            <a:extLst>
              <a:ext uri="{FF2B5EF4-FFF2-40B4-BE49-F238E27FC236}">
                <a16:creationId xmlns:a16="http://schemas.microsoft.com/office/drawing/2014/main" id="{61E397FF-5106-4C31-8E91-796AEA20258E}"/>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a:solidFill>
                <a:schemeClr val="tx1"/>
              </a:solidFill>
            </a:endParaRPr>
          </a:p>
        </p:txBody>
      </p:sp>
      <p:sp>
        <p:nvSpPr>
          <p:cNvPr id="8" name="Segnaposto numero diapositiva 5">
            <a:extLst>
              <a:ext uri="{FF2B5EF4-FFF2-40B4-BE49-F238E27FC236}">
                <a16:creationId xmlns:a16="http://schemas.microsoft.com/office/drawing/2014/main" id="{D7DDE5B7-93F1-4010-85B1-8F63FD5044C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smtClean="0">
                <a:solidFill>
                  <a:schemeClr val="bg1"/>
                </a:solidFill>
              </a:rPr>
              <a:pPr rtl="0"/>
              <a:t>38</a:t>
            </a:fld>
            <a:endParaRPr lang="it-IT" b="1">
              <a:solidFill>
                <a:schemeClr val="bg1"/>
              </a:solidFill>
            </a:endParaRPr>
          </a:p>
        </p:txBody>
      </p:sp>
    </p:spTree>
    <p:extLst>
      <p:ext uri="{BB962C8B-B14F-4D97-AF65-F5344CB8AC3E}">
        <p14:creationId xmlns:p14="http://schemas.microsoft.com/office/powerpoint/2010/main" val="3727818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a:t>Titolo </a:t>
            </a:r>
          </a:p>
        </p:txBody>
      </p:sp>
      <p:graphicFrame>
        <p:nvGraphicFramePr>
          <p:cNvPr id="15" name="Tabella 14">
            <a:extLst>
              <a:ext uri="{FF2B5EF4-FFF2-40B4-BE49-F238E27FC236}">
                <a16:creationId xmlns:a16="http://schemas.microsoft.com/office/drawing/2014/main" id="{6CDC9C35-D466-4519-B3DE-03055872857E}"/>
              </a:ext>
            </a:extLst>
          </p:cNvPr>
          <p:cNvGraphicFramePr>
            <a:graphicFrameLocks noGrp="1"/>
          </p:cNvGraphicFramePr>
          <p:nvPr>
            <p:extLst>
              <p:ext uri="{D42A27DB-BD31-4B8C-83A1-F6EECF244321}">
                <p14:modId xmlns:p14="http://schemas.microsoft.com/office/powerpoint/2010/main" val="3700980489"/>
              </p:ext>
            </p:extLst>
          </p:nvPr>
        </p:nvGraphicFramePr>
        <p:xfrm>
          <a:off x="638629" y="1567543"/>
          <a:ext cx="10914740" cy="4110444"/>
        </p:xfrm>
        <a:graphic>
          <a:graphicData uri="http://schemas.openxmlformats.org/drawingml/2006/table">
            <a:tbl>
              <a:tblPr firstRow="1" bandRow="1">
                <a:tableStyleId>{5C22544A-7EE6-4342-B048-85BDC9FD1C3A}</a:tableStyleId>
              </a:tblPr>
              <a:tblGrid>
                <a:gridCol w="2182948">
                  <a:extLst>
                    <a:ext uri="{9D8B030D-6E8A-4147-A177-3AD203B41FA5}">
                      <a16:colId xmlns:a16="http://schemas.microsoft.com/office/drawing/2014/main" val="2071492987"/>
                    </a:ext>
                  </a:extLst>
                </a:gridCol>
                <a:gridCol w="2182948">
                  <a:extLst>
                    <a:ext uri="{9D8B030D-6E8A-4147-A177-3AD203B41FA5}">
                      <a16:colId xmlns:a16="http://schemas.microsoft.com/office/drawing/2014/main" val="69624285"/>
                    </a:ext>
                  </a:extLst>
                </a:gridCol>
                <a:gridCol w="2182948">
                  <a:extLst>
                    <a:ext uri="{9D8B030D-6E8A-4147-A177-3AD203B41FA5}">
                      <a16:colId xmlns:a16="http://schemas.microsoft.com/office/drawing/2014/main" val="3007106312"/>
                    </a:ext>
                  </a:extLst>
                </a:gridCol>
                <a:gridCol w="2182948">
                  <a:extLst>
                    <a:ext uri="{9D8B030D-6E8A-4147-A177-3AD203B41FA5}">
                      <a16:colId xmlns:a16="http://schemas.microsoft.com/office/drawing/2014/main" val="538167395"/>
                    </a:ext>
                  </a:extLst>
                </a:gridCol>
                <a:gridCol w="2182948">
                  <a:extLst>
                    <a:ext uri="{9D8B030D-6E8A-4147-A177-3AD203B41FA5}">
                      <a16:colId xmlns:a16="http://schemas.microsoft.com/office/drawing/2014/main" val="1211691905"/>
                    </a:ext>
                  </a:extLst>
                </a:gridCol>
              </a:tblGrid>
              <a:tr h="685074">
                <a:tc>
                  <a:txBody>
                    <a:bodyPr/>
                    <a:lstStyle/>
                    <a:p>
                      <a:pPr algn="ctr" rtl="0"/>
                      <a:r>
                        <a:rPr lang="it-IT" b="1" noProof="0" dirty="0">
                          <a:solidFill>
                            <a:schemeClr val="accent1">
                              <a:lumMod val="50000"/>
                            </a:schemeClr>
                          </a:solidFill>
                          <a:latin typeface="+mn-lt"/>
                        </a:rPr>
                        <a:t>Intestazione 1</a:t>
                      </a:r>
                    </a:p>
                  </a:txBody>
                  <a:tcPr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b="1" noProof="0">
                          <a:solidFill>
                            <a:schemeClr val="accent1">
                              <a:lumMod val="50000"/>
                            </a:schemeClr>
                          </a:solidFill>
                          <a:latin typeface="+mn-lt"/>
                        </a:rPr>
                        <a:t>Intestazione 1</a:t>
                      </a:r>
                    </a:p>
                  </a:txBody>
                  <a:tcPr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b="1" noProof="0">
                          <a:solidFill>
                            <a:schemeClr val="accent1">
                              <a:lumMod val="50000"/>
                            </a:schemeClr>
                          </a:solidFill>
                          <a:latin typeface="+mn-lt"/>
                        </a:rPr>
                        <a:t>Intestazione 1</a:t>
                      </a:r>
                    </a:p>
                  </a:txBody>
                  <a:tcPr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b="1" noProof="0">
                          <a:solidFill>
                            <a:schemeClr val="accent1">
                              <a:lumMod val="50000"/>
                            </a:schemeClr>
                          </a:solidFill>
                          <a:latin typeface="+mn-lt"/>
                        </a:rPr>
                        <a:t>Intestazione 1</a:t>
                      </a:r>
                    </a:p>
                  </a:txBody>
                  <a:tcPr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b="1" noProof="0">
                          <a:solidFill>
                            <a:schemeClr val="accent1">
                              <a:lumMod val="50000"/>
                            </a:schemeClr>
                          </a:solidFill>
                          <a:latin typeface="+mn-lt"/>
                        </a:rPr>
                        <a:t>Intestazione 1</a:t>
                      </a:r>
                    </a:p>
                  </a:txBody>
                  <a:tcPr anchor="ctr">
                    <a:lnT w="28575" cap="flat" cmpd="sng" algn="ctr">
                      <a:solidFill>
                        <a:schemeClr val="accent1">
                          <a:lumMod val="50000"/>
                        </a:schemeClr>
                      </a:solidFill>
                      <a:prstDash val="solid"/>
                      <a:round/>
                      <a:headEnd type="none" w="med" len="med"/>
                      <a:tailEnd type="none" w="med" len="med"/>
                    </a:lnT>
                    <a:lnB w="28575" cap="flat" cmpd="sng" algn="ctr">
                      <a:solidFill>
                        <a:schemeClr val="accent1">
                          <a:lumMod val="50000"/>
                        </a:schemeClr>
                      </a:solidFill>
                      <a:prstDash val="solid"/>
                      <a:round/>
                      <a:headEnd type="none" w="med" len="med"/>
                      <a:tailEnd type="none" w="med" len="med"/>
                    </a:lnB>
                    <a:noFill/>
                  </a:tcPr>
                </a:tc>
                <a:extLst>
                  <a:ext uri="{0D108BD9-81ED-4DB2-BD59-A6C34878D82A}">
                    <a16:rowId xmlns:a16="http://schemas.microsoft.com/office/drawing/2014/main" val="2816349847"/>
                  </a:ext>
                </a:extLst>
              </a:tr>
              <a:tr h="685074">
                <a:tc>
                  <a:txBody>
                    <a:bodyPr/>
                    <a:lstStyle/>
                    <a:p>
                      <a:pPr algn="ctr" rtl="0"/>
                      <a:r>
                        <a:rPr lang="it-IT" noProof="0"/>
                        <a:t>Testo</a:t>
                      </a:r>
                    </a:p>
                  </a:txBody>
                  <a:tcPr anchor="ctr">
                    <a:lnT w="28575" cap="flat" cmpd="sng" algn="ctr">
                      <a:solidFill>
                        <a:schemeClr val="accent1">
                          <a:lumMod val="50000"/>
                        </a:schemeClr>
                      </a:solidFill>
                      <a:prstDash val="solid"/>
                      <a:round/>
                      <a:headEnd type="none" w="med" len="med"/>
                      <a:tailEnd type="none" w="med" len="med"/>
                    </a:lnT>
                    <a:solidFill>
                      <a:schemeClr val="bg1">
                        <a:lumMod val="95000"/>
                      </a:schemeClr>
                    </a:solidFill>
                  </a:tcPr>
                </a:tc>
                <a:tc>
                  <a:txBody>
                    <a:bodyPr/>
                    <a:lstStyle/>
                    <a:p>
                      <a:pPr algn="ctr" rtl="0"/>
                      <a:r>
                        <a:rPr lang="it-IT" noProof="0"/>
                        <a:t>Testo</a:t>
                      </a:r>
                    </a:p>
                  </a:txBody>
                  <a:tcPr anchor="ctr">
                    <a:lnT w="28575" cap="flat" cmpd="sng" algn="ctr">
                      <a:solidFill>
                        <a:schemeClr val="accent1">
                          <a:lumMod val="50000"/>
                        </a:schemeClr>
                      </a:solidFill>
                      <a:prstDash val="solid"/>
                      <a:round/>
                      <a:headEnd type="none" w="med" len="med"/>
                      <a:tailEnd type="none" w="med" len="med"/>
                    </a:lnT>
                    <a:solidFill>
                      <a:schemeClr val="bg1">
                        <a:lumMod val="95000"/>
                      </a:schemeClr>
                    </a:solidFill>
                  </a:tcPr>
                </a:tc>
                <a:tc>
                  <a:txBody>
                    <a:bodyPr/>
                    <a:lstStyle/>
                    <a:p>
                      <a:pPr algn="ctr" rtl="0"/>
                      <a:r>
                        <a:rPr lang="it-IT" noProof="0"/>
                        <a:t>Testo</a:t>
                      </a:r>
                    </a:p>
                  </a:txBody>
                  <a:tcPr anchor="ctr">
                    <a:lnT w="28575" cap="flat" cmpd="sng" algn="ctr">
                      <a:solidFill>
                        <a:schemeClr val="accent1">
                          <a:lumMod val="50000"/>
                        </a:schemeClr>
                      </a:solidFill>
                      <a:prstDash val="solid"/>
                      <a:round/>
                      <a:headEnd type="none" w="med" len="med"/>
                      <a:tailEnd type="none" w="med" len="med"/>
                    </a:lnT>
                    <a:solidFill>
                      <a:schemeClr val="bg1">
                        <a:lumMod val="95000"/>
                      </a:schemeClr>
                    </a:solidFill>
                  </a:tcPr>
                </a:tc>
                <a:tc>
                  <a:txBody>
                    <a:bodyPr/>
                    <a:lstStyle/>
                    <a:p>
                      <a:pPr algn="ctr" rtl="0"/>
                      <a:r>
                        <a:rPr lang="it-IT" noProof="0"/>
                        <a:t>Testo</a:t>
                      </a:r>
                    </a:p>
                  </a:txBody>
                  <a:tcPr anchor="ctr">
                    <a:lnT w="28575" cap="flat" cmpd="sng" algn="ctr">
                      <a:solidFill>
                        <a:schemeClr val="accent1">
                          <a:lumMod val="50000"/>
                        </a:schemeClr>
                      </a:solidFill>
                      <a:prstDash val="solid"/>
                      <a:round/>
                      <a:headEnd type="none" w="med" len="med"/>
                      <a:tailEnd type="none" w="med" len="med"/>
                    </a:lnT>
                    <a:solidFill>
                      <a:schemeClr val="bg1">
                        <a:lumMod val="95000"/>
                      </a:schemeClr>
                    </a:solidFill>
                  </a:tcPr>
                </a:tc>
                <a:tc>
                  <a:txBody>
                    <a:bodyPr/>
                    <a:lstStyle/>
                    <a:p>
                      <a:pPr algn="ctr" rtl="0"/>
                      <a:r>
                        <a:rPr lang="it-IT" noProof="0"/>
                        <a:t>Testo</a:t>
                      </a:r>
                    </a:p>
                  </a:txBody>
                  <a:tcPr anchor="ctr">
                    <a:lnT w="28575" cap="flat" cmpd="sng" algn="ctr">
                      <a:solidFill>
                        <a:schemeClr val="accent1">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394776631"/>
                  </a:ext>
                </a:extLst>
              </a:tr>
              <a:tr h="6850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noFill/>
                  </a:tcPr>
                </a:tc>
                <a:extLst>
                  <a:ext uri="{0D108BD9-81ED-4DB2-BD59-A6C34878D82A}">
                    <a16:rowId xmlns:a16="http://schemas.microsoft.com/office/drawing/2014/main" val="486392679"/>
                  </a:ext>
                </a:extLst>
              </a:tr>
              <a:tr h="6850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solidFill>
                      <a:schemeClr val="bg1">
                        <a:lumMod val="95000"/>
                      </a:schemeClr>
                    </a:solidFill>
                  </a:tcPr>
                </a:tc>
                <a:extLst>
                  <a:ext uri="{0D108BD9-81ED-4DB2-BD59-A6C34878D82A}">
                    <a16:rowId xmlns:a16="http://schemas.microsoft.com/office/drawing/2014/main" val="1632067249"/>
                  </a:ext>
                </a:extLst>
              </a:tr>
              <a:tr h="6850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noFill/>
                  </a:tcPr>
                </a:tc>
                <a:extLst>
                  <a:ext uri="{0D108BD9-81ED-4DB2-BD59-A6C34878D82A}">
                    <a16:rowId xmlns:a16="http://schemas.microsoft.com/office/drawing/2014/main" val="4282081765"/>
                  </a:ext>
                </a:extLst>
              </a:tr>
              <a:tr h="6850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a:t>Testo</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noProof="0" dirty="0"/>
                        <a:t>Testo</a:t>
                      </a:r>
                    </a:p>
                  </a:txBody>
                  <a:tcPr anchor="ctr">
                    <a:solidFill>
                      <a:schemeClr val="bg1">
                        <a:lumMod val="95000"/>
                      </a:schemeClr>
                    </a:solidFill>
                  </a:tcPr>
                </a:tc>
                <a:extLst>
                  <a:ext uri="{0D108BD9-81ED-4DB2-BD59-A6C34878D82A}">
                    <a16:rowId xmlns:a16="http://schemas.microsoft.com/office/drawing/2014/main" val="2891894351"/>
                  </a:ext>
                </a:extLst>
              </a:tr>
            </a:tbl>
          </a:graphicData>
        </a:graphic>
      </p:graphicFrame>
    </p:spTree>
    <p:extLst>
      <p:ext uri="{BB962C8B-B14F-4D97-AF65-F5344CB8AC3E}">
        <p14:creationId xmlns:p14="http://schemas.microsoft.com/office/powerpoint/2010/main" val="2541238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Funzionalità principali</a:t>
            </a:r>
          </a:p>
        </p:txBody>
      </p:sp>
      <p:sp>
        <p:nvSpPr>
          <p:cNvPr id="38" name="Segnaposto testo 37">
            <a:extLst>
              <a:ext uri="{FF2B5EF4-FFF2-40B4-BE49-F238E27FC236}">
                <a16:creationId xmlns:a16="http://schemas.microsoft.com/office/drawing/2014/main" id="{AC4CB2C1-7DE3-44DC-A4F5-55C9466AE9FE}"/>
              </a:ext>
            </a:extLst>
          </p:cNvPr>
          <p:cNvSpPr>
            <a:spLocks noGrp="1"/>
          </p:cNvSpPr>
          <p:nvPr>
            <p:ph type="body" sz="quarter" idx="14"/>
          </p:nvPr>
        </p:nvSpPr>
        <p:spPr>
          <a:xfrm>
            <a:off x="286061" y="3802065"/>
            <a:ext cx="2820761" cy="334508"/>
          </a:xfrm>
        </p:spPr>
        <p:txBody>
          <a:bodyPr rtlCol="0"/>
          <a:lstStyle/>
          <a:p>
            <a:pPr rtl="0"/>
            <a:r>
              <a:rPr lang="it-IT" dirty="0"/>
              <a:t>Richiesta condivisione</a:t>
            </a:r>
          </a:p>
        </p:txBody>
      </p:sp>
      <p:sp>
        <p:nvSpPr>
          <p:cNvPr id="41" name="Segnaposto testo 40">
            <a:extLst>
              <a:ext uri="{FF2B5EF4-FFF2-40B4-BE49-F238E27FC236}">
                <a16:creationId xmlns:a16="http://schemas.microsoft.com/office/drawing/2014/main" id="{DFFB9D38-CDF6-45F7-A615-007F303B1A03}"/>
              </a:ext>
            </a:extLst>
          </p:cNvPr>
          <p:cNvSpPr>
            <a:spLocks noGrp="1"/>
          </p:cNvSpPr>
          <p:nvPr>
            <p:ph type="body" sz="quarter" idx="17"/>
          </p:nvPr>
        </p:nvSpPr>
        <p:spPr>
          <a:xfrm>
            <a:off x="286061" y="4294302"/>
            <a:ext cx="2820761" cy="1877898"/>
          </a:xfrm>
        </p:spPr>
        <p:txBody>
          <a:bodyPr rtlCol="0"/>
          <a:lstStyle/>
          <a:p>
            <a:pPr rtl="0"/>
            <a:r>
              <a:rPr lang="it-IT" dirty="0"/>
              <a:t>Per garantire la qualità degli appunti presenti sulla piattaforma la condivisione degli appunti non è immediata in quanto avviene tramite una richiesta che sarà poi controllata dal gestore del sistema per approvarla o rifiutarla.</a:t>
            </a:r>
          </a:p>
        </p:txBody>
      </p:sp>
      <p:sp>
        <p:nvSpPr>
          <p:cNvPr id="39" name="Segnaposto testo 38">
            <a:extLst>
              <a:ext uri="{FF2B5EF4-FFF2-40B4-BE49-F238E27FC236}">
                <a16:creationId xmlns:a16="http://schemas.microsoft.com/office/drawing/2014/main" id="{78932DB0-2733-4BAD-BB5D-9536D20E0907}"/>
              </a:ext>
            </a:extLst>
          </p:cNvPr>
          <p:cNvSpPr>
            <a:spLocks noGrp="1"/>
          </p:cNvSpPr>
          <p:nvPr>
            <p:ph type="body" sz="quarter" idx="15"/>
          </p:nvPr>
        </p:nvSpPr>
        <p:spPr>
          <a:xfrm>
            <a:off x="3359914" y="3802065"/>
            <a:ext cx="2820761" cy="334508"/>
          </a:xfrm>
        </p:spPr>
        <p:txBody>
          <a:bodyPr rtlCol="0"/>
          <a:lstStyle/>
          <a:p>
            <a:pPr rtl="0"/>
            <a:r>
              <a:rPr lang="it-IT" dirty="0"/>
              <a:t>Ricerca</a:t>
            </a:r>
          </a:p>
        </p:txBody>
      </p:sp>
      <p:sp>
        <p:nvSpPr>
          <p:cNvPr id="42" name="Segnaposto testo 41">
            <a:extLst>
              <a:ext uri="{FF2B5EF4-FFF2-40B4-BE49-F238E27FC236}">
                <a16:creationId xmlns:a16="http://schemas.microsoft.com/office/drawing/2014/main" id="{6FB540F0-2ABD-4D9C-AA51-A68864DD7851}"/>
              </a:ext>
            </a:extLst>
          </p:cNvPr>
          <p:cNvSpPr>
            <a:spLocks noGrp="1"/>
          </p:cNvSpPr>
          <p:nvPr>
            <p:ph type="body" sz="quarter" idx="18"/>
          </p:nvPr>
        </p:nvSpPr>
        <p:spPr>
          <a:xfrm>
            <a:off x="3359914" y="4294302"/>
            <a:ext cx="2820761" cy="1658441"/>
          </a:xfrm>
        </p:spPr>
        <p:txBody>
          <a:bodyPr rtlCol="0"/>
          <a:lstStyle/>
          <a:p>
            <a:pPr rtl="0"/>
            <a:r>
              <a:rPr lang="it-IT" dirty="0"/>
              <a:t>Attraverso un’interfaccia utente immediata e semplice da usare abbiamo implementato la ricerca degli appunti e degli studenti iscritti alla piattaforma.</a:t>
            </a:r>
          </a:p>
        </p:txBody>
      </p:sp>
      <p:sp>
        <p:nvSpPr>
          <p:cNvPr id="40" name="Segnaposto testo 39">
            <a:extLst>
              <a:ext uri="{FF2B5EF4-FFF2-40B4-BE49-F238E27FC236}">
                <a16:creationId xmlns:a16="http://schemas.microsoft.com/office/drawing/2014/main" id="{8849DCBF-FE6C-4038-BE61-0BE3E249C355}"/>
              </a:ext>
            </a:extLst>
          </p:cNvPr>
          <p:cNvSpPr>
            <a:spLocks noGrp="1"/>
          </p:cNvSpPr>
          <p:nvPr>
            <p:ph type="body" sz="quarter" idx="16"/>
          </p:nvPr>
        </p:nvSpPr>
        <p:spPr>
          <a:xfrm>
            <a:off x="6433767" y="3837485"/>
            <a:ext cx="2820761" cy="334508"/>
          </a:xfrm>
        </p:spPr>
        <p:txBody>
          <a:bodyPr rtlCol="0"/>
          <a:lstStyle/>
          <a:p>
            <a:pPr rtl="0"/>
            <a:r>
              <a:rPr lang="it-IT" dirty="0"/>
              <a:t>Recensione appunti</a:t>
            </a:r>
          </a:p>
        </p:txBody>
      </p:sp>
      <p:sp>
        <p:nvSpPr>
          <p:cNvPr id="43" name="Segnaposto testo 42">
            <a:extLst>
              <a:ext uri="{FF2B5EF4-FFF2-40B4-BE49-F238E27FC236}">
                <a16:creationId xmlns:a16="http://schemas.microsoft.com/office/drawing/2014/main" id="{E0FF0889-3DA9-4826-A04E-4A4BD4C04CA1}"/>
              </a:ext>
            </a:extLst>
          </p:cNvPr>
          <p:cNvSpPr>
            <a:spLocks noGrp="1"/>
          </p:cNvSpPr>
          <p:nvPr>
            <p:ph type="body" sz="quarter" idx="19"/>
          </p:nvPr>
        </p:nvSpPr>
        <p:spPr>
          <a:xfrm>
            <a:off x="6433767" y="4329722"/>
            <a:ext cx="2820761" cy="1658441"/>
          </a:xfrm>
        </p:spPr>
        <p:txBody>
          <a:bodyPr rtlCol="0"/>
          <a:lstStyle/>
          <a:p>
            <a:pPr rtl="0"/>
            <a:r>
              <a:rPr lang="it-IT" dirty="0"/>
              <a:t>Il sistema permetterà allo studente di effettuare una recensione ad ogni appunto tramite il numero delle stelline e un commento.</a:t>
            </a:r>
          </a:p>
        </p:txBody>
      </p:sp>
      <p:sp>
        <p:nvSpPr>
          <p:cNvPr id="12" name="Segnaposto testo 38">
            <a:extLst>
              <a:ext uri="{FF2B5EF4-FFF2-40B4-BE49-F238E27FC236}">
                <a16:creationId xmlns:a16="http://schemas.microsoft.com/office/drawing/2014/main" id="{17765CDB-004C-45E8-8596-7E3D121724A9}"/>
              </a:ext>
            </a:extLst>
          </p:cNvPr>
          <p:cNvSpPr txBox="1">
            <a:spLocks/>
          </p:cNvSpPr>
          <p:nvPr/>
        </p:nvSpPr>
        <p:spPr>
          <a:xfrm>
            <a:off x="8799739" y="3802065"/>
            <a:ext cx="2820761" cy="3345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Download</a:t>
            </a:r>
          </a:p>
        </p:txBody>
      </p:sp>
      <p:sp>
        <p:nvSpPr>
          <p:cNvPr id="14" name="Segnaposto testo 42">
            <a:extLst>
              <a:ext uri="{FF2B5EF4-FFF2-40B4-BE49-F238E27FC236}">
                <a16:creationId xmlns:a16="http://schemas.microsoft.com/office/drawing/2014/main" id="{4C34AA88-0E27-470A-880F-EB5DFFD7D009}"/>
              </a:ext>
            </a:extLst>
          </p:cNvPr>
          <p:cNvSpPr txBox="1">
            <a:spLocks/>
          </p:cNvSpPr>
          <p:nvPr/>
        </p:nvSpPr>
        <p:spPr>
          <a:xfrm>
            <a:off x="9254528" y="4329722"/>
            <a:ext cx="2820761" cy="16584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1400" b="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Per rendere sempre attiva la condivisione degli appunti e quindi l’affluenza delle risorse sulla piattaforma: Lo studente dopo un certo limite di appunti scaricati dovrà obbligatoriamente condividere un suo appunto per poter resettare tale limite. </a:t>
            </a:r>
          </a:p>
        </p:txBody>
      </p:sp>
      <p:pic>
        <p:nvPicPr>
          <p:cNvPr id="21" name="Segnaposto immagine 20" descr="Immagine che contiene parcheggio, computer&#10;&#10;Descrizione generata automaticamente">
            <a:extLst>
              <a:ext uri="{FF2B5EF4-FFF2-40B4-BE49-F238E27FC236}">
                <a16:creationId xmlns:a16="http://schemas.microsoft.com/office/drawing/2014/main" id="{D0AED7DB-89E5-4ADA-88CF-1B9CD1F75AE0}"/>
              </a:ext>
            </a:extLst>
          </p:cNvPr>
          <p:cNvPicPr>
            <a:picLocks noGrp="1" noChangeAspect="1"/>
          </p:cNvPicPr>
          <p:nvPr>
            <p:ph type="pic" sz="quarter" idx="13"/>
          </p:nvPr>
        </p:nvPicPr>
        <p:blipFill>
          <a:blip r:embed="rId3"/>
          <a:srcRect t="34052" b="34052"/>
          <a:stretch>
            <a:fillRect/>
          </a:stretch>
        </p:blipFill>
        <p:spPr/>
      </p:pic>
    </p:spTree>
    <p:extLst>
      <p:ext uri="{BB962C8B-B14F-4D97-AF65-F5344CB8AC3E}">
        <p14:creationId xmlns:p14="http://schemas.microsoft.com/office/powerpoint/2010/main" val="4284431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p:txBody>
          <a:bodyPr rtlCol="0"/>
          <a:lstStyle/>
          <a:p>
            <a:pPr rtl="0"/>
            <a:r>
              <a:rPr lang="it-IT" dirty="0"/>
              <a:t>Titolo </a:t>
            </a:r>
          </a:p>
        </p:txBody>
      </p:sp>
      <p:graphicFrame>
        <p:nvGraphicFramePr>
          <p:cNvPr id="4" name="Grafico 3" descr="Grafico circolare">
            <a:extLst>
              <a:ext uri="{FF2B5EF4-FFF2-40B4-BE49-F238E27FC236}">
                <a16:creationId xmlns:a16="http://schemas.microsoft.com/office/drawing/2014/main" id="{8329B45F-C605-4C73-B86F-64F7345650CD}"/>
              </a:ext>
            </a:extLst>
          </p:cNvPr>
          <p:cNvGraphicFramePr/>
          <p:nvPr>
            <p:extLst>
              <p:ext uri="{D42A27DB-BD31-4B8C-83A1-F6EECF244321}">
                <p14:modId xmlns:p14="http://schemas.microsoft.com/office/powerpoint/2010/main" val="1998133502"/>
              </p:ext>
            </p:extLst>
          </p:nvPr>
        </p:nvGraphicFramePr>
        <p:xfrm>
          <a:off x="831984" y="1309163"/>
          <a:ext cx="5054253" cy="4613499"/>
        </p:xfrm>
        <a:graphic>
          <a:graphicData uri="http://schemas.openxmlformats.org/drawingml/2006/chart">
            <c:chart xmlns:c="http://schemas.openxmlformats.org/drawingml/2006/chart" xmlns:r="http://schemas.openxmlformats.org/officeDocument/2006/relationships" r:id="rId3"/>
          </a:graphicData>
        </a:graphic>
      </p:graphicFrame>
      <p:pic>
        <p:nvPicPr>
          <p:cNvPr id="6" name="Elemento grafico 5" descr="Mappamondo Europa-Africa">
            <a:extLst>
              <a:ext uri="{FF2B5EF4-FFF2-40B4-BE49-F238E27FC236}">
                <a16:creationId xmlns:a16="http://schemas.microsoft.com/office/drawing/2014/main" id="{FD2A98C4-B660-4C43-AA1F-35A02F73D5E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718667" y="2975469"/>
            <a:ext cx="1280886" cy="1280886"/>
          </a:xfrm>
          <a:prstGeom prst="rect">
            <a:avLst/>
          </a:prstGeom>
        </p:spPr>
      </p:pic>
      <p:cxnSp>
        <p:nvCxnSpPr>
          <p:cNvPr id="7" name="Connettore diritto 6" descr="Linea di divisione verticale al centro del documento">
            <a:extLst>
              <a:ext uri="{FF2B5EF4-FFF2-40B4-BE49-F238E27FC236}">
                <a16:creationId xmlns:a16="http://schemas.microsoft.com/office/drawing/2014/main" id="{BD5865E0-56EA-0340-B33E-349802453CB6}"/>
              </a:ext>
            </a:extLst>
          </p:cNvPr>
          <p:cNvCxnSpPr/>
          <p:nvPr/>
        </p:nvCxnSpPr>
        <p:spPr>
          <a:xfrm>
            <a:off x="6096000" y="1872343"/>
            <a:ext cx="0" cy="3468914"/>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2" name="Grafico 11" descr="Grafico tabulare">
            <a:extLst>
              <a:ext uri="{FF2B5EF4-FFF2-40B4-BE49-F238E27FC236}">
                <a16:creationId xmlns:a16="http://schemas.microsoft.com/office/drawing/2014/main" id="{A5A590C8-9AD2-4C81-82CC-A134905C24F2}"/>
              </a:ext>
            </a:extLst>
          </p:cNvPr>
          <p:cNvGraphicFramePr/>
          <p:nvPr>
            <p:extLst>
              <p:ext uri="{D42A27DB-BD31-4B8C-83A1-F6EECF244321}">
                <p14:modId xmlns:p14="http://schemas.microsoft.com/office/powerpoint/2010/main" val="1167754394"/>
              </p:ext>
            </p:extLst>
          </p:nvPr>
        </p:nvGraphicFramePr>
        <p:xfrm>
          <a:off x="6685643" y="1309163"/>
          <a:ext cx="4934857" cy="4613499"/>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030042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Segnaposto immagine 20" descr="Segnaposto immagine di sfondo grande">
            <a:extLst>
              <a:ext uri="{FF2B5EF4-FFF2-40B4-BE49-F238E27FC236}">
                <a16:creationId xmlns:a16="http://schemas.microsoft.com/office/drawing/2014/main" id="{786A19C6-E002-4933-863A-594D051F378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26" name="Segnaposto testo 25">
            <a:extLst>
              <a:ext uri="{FF2B5EF4-FFF2-40B4-BE49-F238E27FC236}">
                <a16:creationId xmlns:a16="http://schemas.microsoft.com/office/drawing/2014/main" id="{C945F022-8812-45B5-933D-19A4B9A35A81}"/>
              </a:ext>
            </a:extLst>
          </p:cNvPr>
          <p:cNvSpPr>
            <a:spLocks noGrp="1"/>
          </p:cNvSpPr>
          <p:nvPr>
            <p:ph type="body" sz="quarter" idx="15"/>
          </p:nvPr>
        </p:nvSpPr>
        <p:spPr/>
        <p:txBody>
          <a:bodyPr rtlCol="0"/>
          <a:lstStyle/>
          <a:p>
            <a:pPr rtl="0"/>
            <a:r>
              <a:rPr lang="it-IT"/>
              <a:t>"</a:t>
            </a:r>
          </a:p>
        </p:txBody>
      </p:sp>
      <p:sp>
        <p:nvSpPr>
          <p:cNvPr id="20" name="Segnaposto testo 19">
            <a:extLst>
              <a:ext uri="{FF2B5EF4-FFF2-40B4-BE49-F238E27FC236}">
                <a16:creationId xmlns:a16="http://schemas.microsoft.com/office/drawing/2014/main" id="{54BE0E0A-A560-4455-A59B-C7C534771261}"/>
              </a:ext>
            </a:extLst>
          </p:cNvPr>
          <p:cNvSpPr>
            <a:spLocks noGrp="1"/>
          </p:cNvSpPr>
          <p:nvPr>
            <p:ph type="body" sz="quarter" idx="14"/>
          </p:nvPr>
        </p:nvSpPr>
        <p:spPr>
          <a:xfrm>
            <a:off x="1587500" y="3948346"/>
            <a:ext cx="10033000" cy="1384995"/>
          </a:xfrm>
        </p:spPr>
        <p:txBody>
          <a:bodyPr rtlCol="0"/>
          <a:lstStyle/>
          <a:p>
            <a:pPr rtl="0"/>
            <a:r>
              <a:rPr lang="it-IT"/>
              <a:t>Quote - Lorem ipsum dolor sit amet, consectetuer adipiscing elit. Maecenas porttitor congue massa. Fusce posuere, magna sed pulvinar ultricies, purus lectus malesuada libero, sit amet commodo magna eros quis urna.</a:t>
            </a:r>
          </a:p>
        </p:txBody>
      </p:sp>
      <p:sp>
        <p:nvSpPr>
          <p:cNvPr id="6" name="Titolo 5" hidden="1">
            <a:extLst>
              <a:ext uri="{FF2B5EF4-FFF2-40B4-BE49-F238E27FC236}">
                <a16:creationId xmlns:a16="http://schemas.microsoft.com/office/drawing/2014/main" id="{0FA90190-EBCB-443F-BFD6-79BA1A836363}"/>
              </a:ext>
            </a:extLst>
          </p:cNvPr>
          <p:cNvSpPr>
            <a:spLocks noGrp="1"/>
          </p:cNvSpPr>
          <p:nvPr>
            <p:ph type="title"/>
          </p:nvPr>
        </p:nvSpPr>
        <p:spPr/>
        <p:txBody>
          <a:bodyPr rtlCol="0"/>
          <a:lstStyle/>
          <a:p>
            <a:r>
              <a:rPr lang="it-IT"/>
              <a:t>Diapositiva con citazione e immagine </a:t>
            </a:r>
          </a:p>
        </p:txBody>
      </p:sp>
      <p:sp>
        <p:nvSpPr>
          <p:cNvPr id="5" name="Rettangolo 4" descr="Blocco di sfondo numero diapositiva">
            <a:extLst>
              <a:ext uri="{FF2B5EF4-FFF2-40B4-BE49-F238E27FC236}">
                <a16:creationId xmlns:a16="http://schemas.microsoft.com/office/drawing/2014/main" id="{4D2D947A-5BA8-423D-A1CE-1ABB26F5937B}"/>
              </a:ext>
            </a:extLst>
          </p:cNvPr>
          <p:cNvSpPr/>
          <p:nvPr/>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a:solidFill>
                <a:schemeClr val="tx1"/>
              </a:solidFill>
            </a:endParaRPr>
          </a:p>
        </p:txBody>
      </p:sp>
      <p:sp>
        <p:nvSpPr>
          <p:cNvPr id="7" name="Segnaposto numero diapositiva 5">
            <a:extLst>
              <a:ext uri="{FF2B5EF4-FFF2-40B4-BE49-F238E27FC236}">
                <a16:creationId xmlns:a16="http://schemas.microsoft.com/office/drawing/2014/main" id="{3C7EED59-10A2-45B8-ACF5-4D37A39076F2}"/>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fld id="{78048C4E-7BD1-46A5-B2F2-6AD408DAAD47}" type="slidenum">
              <a:rPr lang="it-IT" b="1" smtClean="0">
                <a:solidFill>
                  <a:schemeClr val="bg1"/>
                </a:solidFill>
              </a:rPr>
              <a:pPr rtl="0"/>
              <a:t>41</a:t>
            </a:fld>
            <a:endParaRPr lang="it-IT" b="1">
              <a:solidFill>
                <a:schemeClr val="bg1"/>
              </a:solidFill>
            </a:endParaRPr>
          </a:p>
        </p:txBody>
      </p:sp>
    </p:spTree>
    <p:extLst>
      <p:ext uri="{BB962C8B-B14F-4D97-AF65-F5344CB8AC3E}">
        <p14:creationId xmlns:p14="http://schemas.microsoft.com/office/powerpoint/2010/main" val="3788758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egnaposto immagine 13">
            <a:extLst>
              <a:ext uri="{FF2B5EF4-FFF2-40B4-BE49-F238E27FC236}">
                <a16:creationId xmlns:a16="http://schemas.microsoft.com/office/drawing/2014/main"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Font typeface="Arial" panose="020B0604020202020204" pitchFamily="34" charset="0"/>
              <a:buNone/>
            </a:pPr>
            <a:r>
              <a:rPr lang="it-IT"/>
              <a:t>Inserisci immagine</a:t>
            </a:r>
          </a:p>
        </p:txBody>
      </p:sp>
      <p:sp>
        <p:nvSpPr>
          <p:cNvPr id="12" name="Rettangolo 11" descr="Blocco in evidenza in basso per l'immagine della diapositiva">
            <a:extLst>
              <a:ext uri="{FF2B5EF4-FFF2-40B4-BE49-F238E27FC236}">
                <a16:creationId xmlns:a16="http://schemas.microsoft.com/office/drawing/2014/main" id="{D7F67FDF-D697-3249-AD21-75F6353FFBA5}"/>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a:solidFill>
                <a:schemeClr val="tx1"/>
              </a:solidFill>
            </a:endParaRPr>
          </a:p>
        </p:txBody>
      </p:sp>
      <p:sp>
        <p:nvSpPr>
          <p:cNvPr id="51" name="Titolo 50">
            <a:extLst>
              <a:ext uri="{FF2B5EF4-FFF2-40B4-BE49-F238E27FC236}">
                <a16:creationId xmlns:a16="http://schemas.microsoft.com/office/drawing/2014/main" id="{D8694222-4D81-4A9A-93A2-23C89102F234}"/>
              </a:ext>
            </a:extLst>
          </p:cNvPr>
          <p:cNvSpPr>
            <a:spLocks noGrp="1"/>
          </p:cNvSpPr>
          <p:nvPr>
            <p:ph type="ctrTitle"/>
          </p:nvPr>
        </p:nvSpPr>
        <p:spPr>
          <a:xfrm>
            <a:off x="694871" y="4292053"/>
            <a:ext cx="5882159" cy="1311128"/>
          </a:xfrm>
        </p:spPr>
        <p:txBody>
          <a:bodyPr rtlCol="0"/>
          <a:lstStyle/>
          <a:p>
            <a:pPr rtl="0"/>
            <a:r>
              <a:rPr lang="it-IT" dirty="0"/>
              <a:t>FINE PRESENTAZIONE</a:t>
            </a:r>
          </a:p>
        </p:txBody>
      </p:sp>
      <p:sp>
        <p:nvSpPr>
          <p:cNvPr id="8" name="Segnaposto immagine 7">
            <a:extLst>
              <a:ext uri="{FF2B5EF4-FFF2-40B4-BE49-F238E27FC236}">
                <a16:creationId xmlns:a16="http://schemas.microsoft.com/office/drawing/2014/main" id="{96C00ACA-15E3-4A40-A8BC-E789C358F77F}"/>
              </a:ext>
            </a:extLst>
          </p:cNvPr>
          <p:cNvSpPr>
            <a:spLocks noGrp="1"/>
          </p:cNvSpPr>
          <p:nvPr>
            <p:ph type="pic" sz="quarter" idx="13"/>
          </p:nvPr>
        </p:nvSpPr>
        <p:spPr/>
      </p:sp>
    </p:spTree>
    <p:extLst>
      <p:ext uri="{BB962C8B-B14F-4D97-AF65-F5344CB8AC3E}">
        <p14:creationId xmlns:p14="http://schemas.microsoft.com/office/powerpoint/2010/main" val="308218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it-IT"/>
              <a:t>Personalizzare questo modello</a:t>
            </a:r>
          </a:p>
        </p:txBody>
      </p:sp>
      <p:sp>
        <p:nvSpPr>
          <p:cNvPr id="8" name="Casella di testo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rtl="0"/>
            <a:r>
              <a:rPr lang="it-IT" sz="6000" u="sng">
                <a:solidFill>
                  <a:srgbClr val="0070C0"/>
                </a:solidFill>
              </a:rPr>
              <a:t>Istruzioni di modifica modelli e feedback</a:t>
            </a:r>
          </a:p>
        </p:txBody>
      </p:sp>
    </p:spTree>
    <p:extLst>
      <p:ext uri="{BB962C8B-B14F-4D97-AF65-F5344CB8AC3E}">
        <p14:creationId xmlns:p14="http://schemas.microsoft.com/office/powerpoint/2010/main" val="59582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Richiesta pubblicazione</a:t>
            </a:r>
          </a:p>
        </p:txBody>
      </p:sp>
      <p:pic>
        <p:nvPicPr>
          <p:cNvPr id="3" name="Immagine 2" descr="Immagine che contiene screenshot&#10;&#10;Descrizione generata automaticamente">
            <a:extLst>
              <a:ext uri="{FF2B5EF4-FFF2-40B4-BE49-F238E27FC236}">
                <a16:creationId xmlns:a16="http://schemas.microsoft.com/office/drawing/2014/main" id="{511B310C-9F92-498A-8C66-5B4CF16AE073}"/>
              </a:ext>
            </a:extLst>
          </p:cNvPr>
          <p:cNvPicPr>
            <a:picLocks noChangeAspect="1"/>
          </p:cNvPicPr>
          <p:nvPr/>
        </p:nvPicPr>
        <p:blipFill>
          <a:blip r:embed="rId3"/>
          <a:stretch>
            <a:fillRect/>
          </a:stretch>
        </p:blipFill>
        <p:spPr>
          <a:xfrm>
            <a:off x="1754638" y="1091146"/>
            <a:ext cx="8682723" cy="5314062"/>
          </a:xfrm>
          <a:prstGeom prst="rect">
            <a:avLst/>
          </a:prstGeom>
        </p:spPr>
      </p:pic>
    </p:spTree>
    <p:extLst>
      <p:ext uri="{BB962C8B-B14F-4D97-AF65-F5344CB8AC3E}">
        <p14:creationId xmlns:p14="http://schemas.microsoft.com/office/powerpoint/2010/main" val="4273628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screenshot&#10;&#10;Descrizione generata automaticamente">
            <a:extLst>
              <a:ext uri="{FF2B5EF4-FFF2-40B4-BE49-F238E27FC236}">
                <a16:creationId xmlns:a16="http://schemas.microsoft.com/office/drawing/2014/main" id="{64CC5975-AACC-49D0-8E81-FA62A4D07EA7}"/>
              </a:ext>
            </a:extLst>
          </p:cNvPr>
          <p:cNvPicPr>
            <a:picLocks noChangeAspect="1"/>
          </p:cNvPicPr>
          <p:nvPr/>
        </p:nvPicPr>
        <p:blipFill>
          <a:blip r:embed="rId3"/>
          <a:stretch>
            <a:fillRect/>
          </a:stretch>
        </p:blipFill>
        <p:spPr>
          <a:xfrm>
            <a:off x="3141869" y="0"/>
            <a:ext cx="5908261" cy="6858000"/>
          </a:xfrm>
          <a:prstGeom prst="rect">
            <a:avLst/>
          </a:prstGeom>
        </p:spPr>
      </p:pic>
    </p:spTree>
    <p:extLst>
      <p:ext uri="{BB962C8B-B14F-4D97-AF65-F5344CB8AC3E}">
        <p14:creationId xmlns:p14="http://schemas.microsoft.com/office/powerpoint/2010/main" val="2144142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1986C217-6008-40CC-9594-BE6D71791251}"/>
              </a:ext>
            </a:extLst>
          </p:cNvPr>
          <p:cNvPicPr>
            <a:picLocks noChangeAspect="1"/>
          </p:cNvPicPr>
          <p:nvPr/>
        </p:nvPicPr>
        <p:blipFill>
          <a:blip r:embed="rId3"/>
          <a:stretch>
            <a:fillRect/>
          </a:stretch>
        </p:blipFill>
        <p:spPr>
          <a:xfrm>
            <a:off x="3453161" y="-40809"/>
            <a:ext cx="5285677" cy="6939618"/>
          </a:xfrm>
          <a:prstGeom prst="rect">
            <a:avLst/>
          </a:prstGeom>
        </p:spPr>
      </p:pic>
    </p:spTree>
    <p:extLst>
      <p:ext uri="{BB962C8B-B14F-4D97-AF65-F5344CB8AC3E}">
        <p14:creationId xmlns:p14="http://schemas.microsoft.com/office/powerpoint/2010/main" val="85970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a:extLst>
              <a:ext uri="{FF2B5EF4-FFF2-40B4-BE49-F238E27FC236}">
                <a16:creationId xmlns:a16="http://schemas.microsoft.com/office/drawing/2014/main" id="{24FAFA63-EF73-4268-8107-6CD20923D700}"/>
              </a:ext>
            </a:extLst>
          </p:cNvPr>
          <p:cNvSpPr>
            <a:spLocks noGrp="1"/>
          </p:cNvSpPr>
          <p:nvPr>
            <p:ph type="title"/>
          </p:nvPr>
        </p:nvSpPr>
        <p:spPr>
          <a:xfrm>
            <a:off x="446314" y="500215"/>
            <a:ext cx="11174186" cy="590931"/>
          </a:xfrm>
        </p:spPr>
        <p:txBody>
          <a:bodyPr rtlCol="0"/>
          <a:lstStyle/>
          <a:p>
            <a:pPr rtl="0"/>
            <a:r>
              <a:rPr lang="it-IT" dirty="0"/>
              <a:t>Verifica richiesta di condivisione</a:t>
            </a:r>
          </a:p>
        </p:txBody>
      </p:sp>
      <p:pic>
        <p:nvPicPr>
          <p:cNvPr id="4" name="Immagine 3" descr="Immagine che contiene screenshot&#10;&#10;Descrizione generata automaticamente">
            <a:extLst>
              <a:ext uri="{FF2B5EF4-FFF2-40B4-BE49-F238E27FC236}">
                <a16:creationId xmlns:a16="http://schemas.microsoft.com/office/drawing/2014/main" id="{8369A3BA-46EC-4F91-A13C-D3DCB17CCDDF}"/>
              </a:ext>
            </a:extLst>
          </p:cNvPr>
          <p:cNvPicPr>
            <a:picLocks noChangeAspect="1"/>
          </p:cNvPicPr>
          <p:nvPr/>
        </p:nvPicPr>
        <p:blipFill>
          <a:blip r:embed="rId3"/>
          <a:stretch>
            <a:fillRect/>
          </a:stretch>
        </p:blipFill>
        <p:spPr>
          <a:xfrm>
            <a:off x="1928231" y="1091146"/>
            <a:ext cx="8335538" cy="5492534"/>
          </a:xfrm>
          <a:prstGeom prst="rect">
            <a:avLst/>
          </a:prstGeom>
        </p:spPr>
      </p:pic>
    </p:spTree>
    <p:extLst>
      <p:ext uri="{BB962C8B-B14F-4D97-AF65-F5344CB8AC3E}">
        <p14:creationId xmlns:p14="http://schemas.microsoft.com/office/powerpoint/2010/main" val="3484727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screenshot&#10;&#10;Descrizione generata automaticamente">
            <a:extLst>
              <a:ext uri="{FF2B5EF4-FFF2-40B4-BE49-F238E27FC236}">
                <a16:creationId xmlns:a16="http://schemas.microsoft.com/office/drawing/2014/main" id="{3B9D6A70-3E42-47CF-90AB-4EB8B0CDC706}"/>
              </a:ext>
            </a:extLst>
          </p:cNvPr>
          <p:cNvPicPr>
            <a:picLocks noChangeAspect="1"/>
          </p:cNvPicPr>
          <p:nvPr/>
        </p:nvPicPr>
        <p:blipFill>
          <a:blip r:embed="rId3"/>
          <a:stretch>
            <a:fillRect/>
          </a:stretch>
        </p:blipFill>
        <p:spPr>
          <a:xfrm>
            <a:off x="3738233" y="40280"/>
            <a:ext cx="4999367" cy="6413329"/>
          </a:xfrm>
          <a:prstGeom prst="rect">
            <a:avLst/>
          </a:prstGeom>
        </p:spPr>
      </p:pic>
    </p:spTree>
    <p:extLst>
      <p:ext uri="{BB962C8B-B14F-4D97-AF65-F5344CB8AC3E}">
        <p14:creationId xmlns:p14="http://schemas.microsoft.com/office/powerpoint/2010/main" val="4023115012"/>
      </p:ext>
    </p:extLst>
  </p:cSld>
  <p:clrMapOvr>
    <a:masterClrMapping/>
  </p:clrMapOvr>
</p:sld>
</file>

<file path=ppt/theme/theme1.xml><?xml version="1.0" encoding="utf-8"?>
<a:theme xmlns:a="http://schemas.openxmlformats.org/drawingml/2006/main" name="Tema di Offic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591_TF89715846" id="{0A9DA3FE-EFA6-43CE-BDEB-B00CBAE3F41D}" vid="{9D454B9C-0501-48D3-9BF4-19B502D2D64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3BE856-B6C2-4675-AE16-47A27D415D46}">
  <ds:schemaRefs>
    <ds:schemaRef ds:uri="http://schemas.microsoft.com/sharepoint/v3/contenttype/forms"/>
  </ds:schemaRefs>
</ds:datastoreItem>
</file>

<file path=customXml/itemProps2.xml><?xml version="1.0" encoding="utf-8"?>
<ds:datastoreItem xmlns:ds="http://schemas.openxmlformats.org/officeDocument/2006/customXml" ds:itemID="{450439D9-8631-4FC1-BCE0-1BDB23425EE1}">
  <ds:schemaRefs>
    <ds:schemaRef ds:uri="6dc4bcd6-49db-4c07-9060-8acfc67cef9f"/>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sharepoint/v3"/>
    <ds:schemaRef ds:uri="fb0879af-3eba-417a-a55a-ffe6dcd6ca77"/>
    <ds:schemaRef ds:uri="http://schemas.microsoft.com/office/infopath/2007/PartnerControls"/>
  </ds:schemaRefs>
</ds:datastoreItem>
</file>

<file path=customXml/itemProps3.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Presentazione con immagini dell’oceano</Template>
  <TotalTime>0</TotalTime>
  <Words>1718</Words>
  <Application>Microsoft Office PowerPoint</Application>
  <PresentationFormat>Widescreen</PresentationFormat>
  <Paragraphs>207</Paragraphs>
  <Slides>43</Slides>
  <Notes>43</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43</vt:i4>
      </vt:variant>
    </vt:vector>
  </HeadingPairs>
  <TitlesOfParts>
    <vt:vector size="47" baseType="lpstr">
      <vt:lpstr>Arial</vt:lpstr>
      <vt:lpstr>Calibri</vt:lpstr>
      <vt:lpstr>Century Gothic</vt:lpstr>
      <vt:lpstr>Tema di Office</vt:lpstr>
      <vt:lpstr>Presentazione standard di PowerPoint</vt:lpstr>
      <vt:lpstr>Chi siamo </vt:lpstr>
      <vt:lpstr>Perché nasce DocuExchange?</vt:lpstr>
      <vt:lpstr>Funzionalità principali</vt:lpstr>
      <vt:lpstr>Richiesta pubblicazione</vt:lpstr>
      <vt:lpstr>Presentazione standard di PowerPoint</vt:lpstr>
      <vt:lpstr>Presentazione standard di PowerPoint</vt:lpstr>
      <vt:lpstr>Verifica richiesta di condivisione</vt:lpstr>
      <vt:lpstr>Presentazione standard di PowerPoint</vt:lpstr>
      <vt:lpstr>Presentazione standard di PowerPoint</vt:lpstr>
      <vt:lpstr>Statechart</vt:lpstr>
      <vt:lpstr>Statechart</vt:lpstr>
      <vt:lpstr>Requisiti non funzionali</vt:lpstr>
      <vt:lpstr>Architettura del sistema </vt:lpstr>
      <vt:lpstr>Mapping hardware/sofware</vt:lpstr>
      <vt:lpstr>Gestione dei dati persistenti</vt:lpstr>
      <vt:lpstr>Object Design trade-off</vt:lpstr>
      <vt:lpstr>Componenti off-the-shelf</vt:lpstr>
      <vt:lpstr>Package Model</vt:lpstr>
      <vt:lpstr>Presentazione standard di PowerPoint</vt:lpstr>
      <vt:lpstr>Presentazione standard di PowerPoint</vt:lpstr>
      <vt:lpstr>Presentazione standard di PowerPoint</vt:lpstr>
      <vt:lpstr>Package Controller</vt:lpstr>
      <vt:lpstr>Presentazione standard di PowerPoint</vt:lpstr>
      <vt:lpstr>Package View</vt:lpstr>
      <vt:lpstr>Presentazione standard di PowerPoint</vt:lpstr>
      <vt:lpstr>Class Diagram</vt:lpstr>
      <vt:lpstr>Presentazione standard di PowerPoint</vt:lpstr>
      <vt:lpstr>Presentazione standard di PowerPoint</vt:lpstr>
      <vt:lpstr>Presentazione standard di PowerPoint</vt:lpstr>
      <vt:lpstr>Presentazione standard di PowerPoint</vt:lpstr>
      <vt:lpstr>Presentazione standard di PowerPoint</vt:lpstr>
      <vt:lpstr>Titolo presentazione 2</vt:lpstr>
      <vt:lpstr>Titolo sezione 2</vt:lpstr>
      <vt:lpstr>Titolo </vt:lpstr>
      <vt:lpstr>Titolo </vt:lpstr>
      <vt:lpstr>Titolo </vt:lpstr>
      <vt:lpstr>Titolo  </vt:lpstr>
      <vt:lpstr>Titolo </vt:lpstr>
      <vt:lpstr>Titolo </vt:lpstr>
      <vt:lpstr>Diapositiva con citazione e immagine </vt:lpstr>
      <vt:lpstr>FINE PRESENTAZIONE</vt:lpstr>
      <vt:lpstr>Personalizzare questo modello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2020-02-01T09:25:00Z</dcterms:created>
  <dcterms:modified xsi:type="dcterms:W3CDTF">2020-02-01T12:13:13Z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